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9"/>
  </p:notesMasterIdLst>
  <p:sldIdLst>
    <p:sldId id="303" r:id="rId2"/>
    <p:sldId id="304" r:id="rId3"/>
    <p:sldId id="258" r:id="rId4"/>
    <p:sldId id="259" r:id="rId5"/>
    <p:sldId id="260" r:id="rId6"/>
    <p:sldId id="261" r:id="rId7"/>
    <p:sldId id="328" r:id="rId8"/>
    <p:sldId id="329" r:id="rId9"/>
    <p:sldId id="330" r:id="rId10"/>
    <p:sldId id="309" r:id="rId11"/>
    <p:sldId id="327" r:id="rId12"/>
    <p:sldId id="308" r:id="rId13"/>
    <p:sldId id="332" r:id="rId14"/>
    <p:sldId id="333" r:id="rId15"/>
    <p:sldId id="334" r:id="rId16"/>
    <p:sldId id="335" r:id="rId17"/>
    <p:sldId id="336" r:id="rId18"/>
    <p:sldId id="307" r:id="rId19"/>
    <p:sldId id="305" r:id="rId20"/>
    <p:sldId id="331" r:id="rId21"/>
    <p:sldId id="311" r:id="rId22"/>
    <p:sldId id="310" r:id="rId23"/>
    <p:sldId id="316" r:id="rId24"/>
    <p:sldId id="338" r:id="rId25"/>
    <p:sldId id="339" r:id="rId26"/>
    <p:sldId id="337" r:id="rId27"/>
    <p:sldId id="317" r:id="rId28"/>
    <p:sldId id="341" r:id="rId29"/>
    <p:sldId id="342" r:id="rId30"/>
    <p:sldId id="320" r:id="rId31"/>
    <p:sldId id="321" r:id="rId32"/>
    <p:sldId id="340" r:id="rId33"/>
    <p:sldId id="312" r:id="rId34"/>
    <p:sldId id="322" r:id="rId35"/>
    <p:sldId id="323" r:id="rId36"/>
    <p:sldId id="325" r:id="rId37"/>
    <p:sldId id="326" r:id="rId38"/>
    <p:sldId id="345" r:id="rId39"/>
    <p:sldId id="343" r:id="rId40"/>
    <p:sldId id="346" r:id="rId41"/>
    <p:sldId id="347" r:id="rId42"/>
    <p:sldId id="348" r:id="rId43"/>
    <p:sldId id="349" r:id="rId44"/>
    <p:sldId id="344" r:id="rId45"/>
    <p:sldId id="264" r:id="rId46"/>
    <p:sldId id="265" r:id="rId47"/>
    <p:sldId id="266" r:id="rId48"/>
  </p:sldIdLst>
  <p:sldSz cx="9144000" cy="5143500" type="screen16x9"/>
  <p:notesSz cx="6858000" cy="9144000"/>
  <p:embeddedFontLst>
    <p:embeddedFont>
      <p:font typeface="Bebas Neue" panose="020B0604020202020204" charset="0"/>
      <p:regular r:id="rId50"/>
    </p:embeddedFont>
    <p:embeddedFont>
      <p:font typeface="Yu Gothic Light" panose="020B0300000000000000" pitchFamily="34" charset="-128"/>
      <p:regular r:id="rId51"/>
    </p:embeddedFont>
    <p:embeddedFont>
      <p:font typeface="Tahoma" panose="020B0604030504040204" pitchFamily="34" charset="0"/>
      <p:regular r:id="rId52"/>
      <p:bold r:id="rId53"/>
    </p:embeddedFont>
    <p:embeddedFont>
      <p:font typeface=".VnVogue" panose="020B7200000000000000" pitchFamily="34" charset="0"/>
      <p:regular r:id="rId54"/>
    </p:embeddedFont>
    <p:embeddedFont>
      <p:font typeface="Roboto" panose="020B060402020202020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60D803-AFE0-49DF-B017-39B6F34D7D88}">
  <a:tblStyle styleId="{4960D803-AFE0-49DF-B017-39B6F34D7D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2" d="100"/>
          <a:sy n="112" d="100"/>
        </p:scale>
        <p:origin x="77" y="144"/>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6300FA-B05C-401B-BE7E-1AA1EBD113E0}" type="doc">
      <dgm:prSet loTypeId="urn:microsoft.com/office/officeart/2005/8/layout/vList5" loCatId="list" qsTypeId="urn:microsoft.com/office/officeart/2005/8/quickstyle/simple1" qsCatId="simple" csTypeId="urn:microsoft.com/office/officeart/2005/8/colors/accent6_3" csCatId="accent6" phldr="1"/>
      <dgm:spPr/>
      <dgm:t>
        <a:bodyPr/>
        <a:lstStyle/>
        <a:p>
          <a:endParaRPr lang="en-US"/>
        </a:p>
      </dgm:t>
    </dgm:pt>
    <dgm:pt modelId="{0DAD3BA6-CA06-4DB7-8D53-316F3AAFCC03}">
      <dgm:prSet phldrT="[Text]"/>
      <dgm:spPr/>
      <dgm:t>
        <a:bodyPr/>
        <a:lstStyle/>
        <a:p>
          <a:r>
            <a:rPr lang="en-US" b="0" dirty="0" err="1">
              <a:solidFill>
                <a:schemeClr val="tx2"/>
              </a:solidFill>
            </a:rPr>
            <a:t>Tổng</a:t>
          </a:r>
          <a:r>
            <a:rPr lang="en-US" b="0" dirty="0">
              <a:solidFill>
                <a:schemeClr val="tx2"/>
              </a:solidFill>
            </a:rPr>
            <a:t> </a:t>
          </a:r>
          <a:r>
            <a:rPr lang="en-US" b="0" dirty="0" err="1">
              <a:solidFill>
                <a:schemeClr val="tx2"/>
              </a:solidFill>
            </a:rPr>
            <a:t>quan</a:t>
          </a:r>
          <a:r>
            <a:rPr lang="en-US" b="0" dirty="0">
              <a:solidFill>
                <a:schemeClr val="tx2"/>
              </a:solidFill>
            </a:rPr>
            <a:t> </a:t>
          </a:r>
          <a:r>
            <a:rPr lang="en-US" b="0" dirty="0" err="1">
              <a:solidFill>
                <a:schemeClr val="tx2"/>
              </a:solidFill>
            </a:rPr>
            <a:t>vê</a:t>
          </a:r>
          <a:r>
            <a:rPr lang="en-US" b="0" dirty="0">
              <a:solidFill>
                <a:schemeClr val="tx2"/>
              </a:solidFill>
            </a:rPr>
            <a:t>̀ SQL </a:t>
          </a:r>
          <a:r>
            <a:rPr lang="en-US" b="0" dirty="0" smtClean="0">
              <a:solidFill>
                <a:schemeClr val="tx2"/>
              </a:solidFill>
            </a:rPr>
            <a:t>Server</a:t>
          </a:r>
          <a:endParaRPr lang="en-US" b="0" dirty="0">
            <a:solidFill>
              <a:schemeClr val="tx2"/>
            </a:solidFill>
          </a:endParaRPr>
        </a:p>
      </dgm:t>
    </dgm:pt>
    <dgm:pt modelId="{03585D40-3E67-4BEC-B074-DF10BF6AC397}" type="parTrans" cxnId="{A5B52C11-25D3-449A-8243-3758FD9B6A16}">
      <dgm:prSet/>
      <dgm:spPr/>
      <dgm:t>
        <a:bodyPr/>
        <a:lstStyle/>
        <a:p>
          <a:endParaRPr lang="en-US"/>
        </a:p>
      </dgm:t>
    </dgm:pt>
    <dgm:pt modelId="{FD377B6F-C2C2-4F56-9A43-37F3B3FA16F8}" type="sibTrans" cxnId="{A5B52C11-25D3-449A-8243-3758FD9B6A16}">
      <dgm:prSet/>
      <dgm:spPr/>
      <dgm:t>
        <a:bodyPr/>
        <a:lstStyle/>
        <a:p>
          <a:endParaRPr lang="en-US"/>
        </a:p>
      </dgm:t>
    </dgm:pt>
    <dgm:pt modelId="{C2A11488-4E6A-4DE9-83CB-77F0F40BB989}">
      <dgm:prSet phldrT="[Text]"/>
      <dgm:spPr/>
      <dgm:t>
        <a:bodyPr/>
        <a:lstStyle/>
        <a:p>
          <a:r>
            <a:rPr lang="en-US" b="0" dirty="0">
              <a:solidFill>
                <a:schemeClr val="tx2"/>
              </a:solidFill>
            </a:rPr>
            <a:t>SQL Server </a:t>
          </a:r>
          <a:r>
            <a:rPr lang="en-US" b="0" dirty="0" err="1">
              <a:solidFill>
                <a:schemeClr val="tx2"/>
              </a:solidFill>
            </a:rPr>
            <a:t>là</a:t>
          </a:r>
          <a:r>
            <a:rPr lang="en-US" b="0" dirty="0">
              <a:solidFill>
                <a:schemeClr val="tx2"/>
              </a:solidFill>
            </a:rPr>
            <a:t> </a:t>
          </a:r>
          <a:r>
            <a:rPr lang="en-US" b="0" dirty="0" err="1">
              <a:solidFill>
                <a:schemeClr val="tx2"/>
              </a:solidFill>
            </a:rPr>
            <a:t>một</a:t>
          </a:r>
          <a:r>
            <a:rPr lang="en-US" b="0" dirty="0">
              <a:solidFill>
                <a:schemeClr val="tx2"/>
              </a:solidFill>
            </a:rPr>
            <a:t> </a:t>
          </a:r>
          <a:r>
            <a:rPr lang="en-US" b="0" dirty="0" err="1">
              <a:solidFill>
                <a:schemeClr val="tx2"/>
              </a:solidFill>
            </a:rPr>
            <a:t>hệ</a:t>
          </a:r>
          <a:r>
            <a:rPr lang="en-US" b="0" dirty="0">
              <a:solidFill>
                <a:schemeClr val="tx2"/>
              </a:solidFill>
            </a:rPr>
            <a:t> </a:t>
          </a:r>
          <a:r>
            <a:rPr lang="en-US" b="0" dirty="0" err="1">
              <a:solidFill>
                <a:schemeClr val="tx2"/>
              </a:solidFill>
            </a:rPr>
            <a:t>thống</a:t>
          </a:r>
          <a:r>
            <a:rPr lang="en-US" b="0" dirty="0">
              <a:solidFill>
                <a:schemeClr val="tx2"/>
              </a:solidFill>
            </a:rPr>
            <a:t> </a:t>
          </a:r>
          <a:r>
            <a:rPr lang="en-US" b="0" dirty="0" err="1">
              <a:solidFill>
                <a:schemeClr val="tx2"/>
              </a:solidFill>
            </a:rPr>
            <a:t>quản</a:t>
          </a:r>
          <a:r>
            <a:rPr lang="en-US" b="0" dirty="0">
              <a:solidFill>
                <a:schemeClr val="tx2"/>
              </a:solidFill>
            </a:rPr>
            <a:t> </a:t>
          </a:r>
          <a:r>
            <a:rPr lang="en-US" b="0" dirty="0" err="1">
              <a:solidFill>
                <a:schemeClr val="tx2"/>
              </a:solidFill>
            </a:rPr>
            <a:t>lý</a:t>
          </a:r>
          <a:r>
            <a:rPr lang="en-US" b="0" dirty="0">
              <a:solidFill>
                <a:schemeClr val="tx2"/>
              </a:solidFill>
            </a:rPr>
            <a:t> </a:t>
          </a:r>
          <a:r>
            <a:rPr lang="en-US" b="0" dirty="0" err="1">
              <a:solidFill>
                <a:schemeClr val="tx2"/>
              </a:solidFill>
            </a:rPr>
            <a:t>cơ</a:t>
          </a:r>
          <a:r>
            <a:rPr lang="en-US" b="0" dirty="0">
              <a:solidFill>
                <a:schemeClr val="tx2"/>
              </a:solidFill>
            </a:rPr>
            <a:t> </a:t>
          </a:r>
          <a:r>
            <a:rPr lang="en-US" b="0" dirty="0" err="1">
              <a:solidFill>
                <a:schemeClr val="tx2"/>
              </a:solidFill>
            </a:rPr>
            <a:t>sở</a:t>
          </a:r>
          <a:r>
            <a:rPr lang="en-US" b="0" dirty="0">
              <a:solidFill>
                <a:schemeClr val="tx2"/>
              </a:solidFill>
            </a:rPr>
            <a:t> </a:t>
          </a:r>
          <a:r>
            <a:rPr lang="en-US" b="0" dirty="0" err="1">
              <a:solidFill>
                <a:schemeClr val="tx2"/>
              </a:solidFill>
            </a:rPr>
            <a:t>dữ</a:t>
          </a:r>
          <a:r>
            <a:rPr lang="en-US" b="0" dirty="0">
              <a:solidFill>
                <a:schemeClr val="tx2"/>
              </a:solidFill>
            </a:rPr>
            <a:t> </a:t>
          </a:r>
          <a:r>
            <a:rPr lang="en-US" b="0" dirty="0" err="1">
              <a:solidFill>
                <a:schemeClr val="tx2"/>
              </a:solidFill>
            </a:rPr>
            <a:t>liệu</a:t>
          </a:r>
          <a:r>
            <a:rPr lang="en-US" b="0" dirty="0">
              <a:solidFill>
                <a:schemeClr val="tx2"/>
              </a:solidFill>
            </a:rPr>
            <a:t> (relational database management system </a:t>
          </a:r>
          <a:r>
            <a:rPr lang="en-US" b="0" dirty="0" err="1">
              <a:solidFill>
                <a:schemeClr val="tx2"/>
              </a:solidFill>
            </a:rPr>
            <a:t>viết</a:t>
          </a:r>
          <a:r>
            <a:rPr lang="en-US" b="0" dirty="0">
              <a:solidFill>
                <a:schemeClr val="tx2"/>
              </a:solidFill>
            </a:rPr>
            <a:t> </a:t>
          </a:r>
          <a:r>
            <a:rPr lang="en-US" b="0" dirty="0" err="1">
              <a:solidFill>
                <a:schemeClr val="tx2"/>
              </a:solidFill>
            </a:rPr>
            <a:t>tắt</a:t>
          </a:r>
          <a:r>
            <a:rPr lang="en-US" b="0" dirty="0">
              <a:solidFill>
                <a:schemeClr val="tx2"/>
              </a:solidFill>
            </a:rPr>
            <a:t> </a:t>
          </a:r>
          <a:r>
            <a:rPr lang="en-US" b="0" dirty="0" err="1">
              <a:solidFill>
                <a:schemeClr val="tx2"/>
              </a:solidFill>
            </a:rPr>
            <a:t>là</a:t>
          </a:r>
          <a:r>
            <a:rPr lang="en-US" b="0" dirty="0">
              <a:solidFill>
                <a:schemeClr val="tx2"/>
              </a:solidFill>
            </a:rPr>
            <a:t> RDBMS)</a:t>
          </a:r>
        </a:p>
      </dgm:t>
    </dgm:pt>
    <dgm:pt modelId="{38B7BBA0-495A-4855-8EEB-8F8674CBE054}" type="parTrans" cxnId="{E7801FED-8744-4EFE-BD39-B02ACB6E032A}">
      <dgm:prSet/>
      <dgm:spPr/>
      <dgm:t>
        <a:bodyPr/>
        <a:lstStyle/>
        <a:p>
          <a:endParaRPr lang="en-US"/>
        </a:p>
      </dgm:t>
    </dgm:pt>
    <dgm:pt modelId="{BA7FF3E0-6B7D-448B-94F7-5E2F46B4752C}" type="sibTrans" cxnId="{E7801FED-8744-4EFE-BD39-B02ACB6E032A}">
      <dgm:prSet/>
      <dgm:spPr/>
      <dgm:t>
        <a:bodyPr/>
        <a:lstStyle/>
        <a:p>
          <a:endParaRPr lang="en-US"/>
        </a:p>
      </dgm:t>
    </dgm:pt>
    <dgm:pt modelId="{0BDA5E60-B750-481D-A7FE-0F22C207D530}">
      <dgm:prSet phldrT="[Text]"/>
      <dgm:spPr/>
      <dgm:t>
        <a:bodyPr/>
        <a:lstStyle/>
        <a:p>
          <a:r>
            <a:rPr lang="en-US" b="0" dirty="0">
              <a:solidFill>
                <a:schemeClr val="tx2"/>
              </a:solidFill>
            </a:rPr>
            <a:t>SQL Server </a:t>
          </a:r>
          <a:r>
            <a:rPr lang="en-US" b="0" dirty="0" err="1">
              <a:solidFill>
                <a:schemeClr val="tx2"/>
              </a:solidFill>
            </a:rPr>
            <a:t>là</a:t>
          </a:r>
          <a:r>
            <a:rPr lang="en-US" b="0" dirty="0">
              <a:solidFill>
                <a:schemeClr val="tx2"/>
              </a:solidFill>
            </a:rPr>
            <a:t> </a:t>
          </a:r>
          <a:r>
            <a:rPr lang="en-US" b="0" dirty="0" err="1">
              <a:solidFill>
                <a:schemeClr val="tx2"/>
              </a:solidFill>
            </a:rPr>
            <a:t>hệ</a:t>
          </a:r>
          <a:r>
            <a:rPr lang="en-US" b="0" dirty="0">
              <a:solidFill>
                <a:schemeClr val="tx2"/>
              </a:solidFill>
            </a:rPr>
            <a:t> </a:t>
          </a:r>
          <a:r>
            <a:rPr lang="en-US" b="0" dirty="0" err="1">
              <a:solidFill>
                <a:schemeClr val="tx2"/>
              </a:solidFill>
            </a:rPr>
            <a:t>quản</a:t>
          </a:r>
          <a:r>
            <a:rPr lang="en-US" b="0" dirty="0">
              <a:solidFill>
                <a:schemeClr val="tx2"/>
              </a:solidFill>
            </a:rPr>
            <a:t> </a:t>
          </a:r>
          <a:r>
            <a:rPr lang="en-US" b="0" dirty="0" err="1">
              <a:solidFill>
                <a:schemeClr val="tx2"/>
              </a:solidFill>
            </a:rPr>
            <a:t>trị</a:t>
          </a:r>
          <a:r>
            <a:rPr lang="en-US" b="0" dirty="0">
              <a:solidFill>
                <a:schemeClr val="tx2"/>
              </a:solidFill>
            </a:rPr>
            <a:t> </a:t>
          </a:r>
          <a:r>
            <a:rPr lang="en-US" b="0" dirty="0" err="1">
              <a:solidFill>
                <a:schemeClr val="tx2"/>
              </a:solidFill>
            </a:rPr>
            <a:t>cơ</a:t>
          </a:r>
          <a:r>
            <a:rPr lang="en-US" b="0" dirty="0">
              <a:solidFill>
                <a:schemeClr val="tx2"/>
              </a:solidFill>
            </a:rPr>
            <a:t> </a:t>
          </a:r>
          <a:r>
            <a:rPr lang="en-US" b="0" dirty="0" err="1">
              <a:solidFill>
                <a:schemeClr val="tx2"/>
              </a:solidFill>
            </a:rPr>
            <a:t>sở</a:t>
          </a:r>
          <a:r>
            <a:rPr lang="en-US" b="0" dirty="0">
              <a:solidFill>
                <a:schemeClr val="tx2"/>
              </a:solidFill>
            </a:rPr>
            <a:t> </a:t>
          </a:r>
          <a:r>
            <a:rPr lang="en-US" b="0" dirty="0" err="1">
              <a:solidFill>
                <a:schemeClr val="tx2"/>
              </a:solidFill>
            </a:rPr>
            <a:t>dữ</a:t>
          </a:r>
          <a:r>
            <a:rPr lang="en-US" b="0" dirty="0">
              <a:solidFill>
                <a:schemeClr val="tx2"/>
              </a:solidFill>
            </a:rPr>
            <a:t> </a:t>
          </a:r>
          <a:r>
            <a:rPr lang="en-US" b="0" dirty="0" err="1">
              <a:solidFill>
                <a:schemeClr val="tx2"/>
              </a:solidFill>
            </a:rPr>
            <a:t>liệu</a:t>
          </a:r>
          <a:r>
            <a:rPr lang="en-US" b="0" dirty="0">
              <a:solidFill>
                <a:schemeClr val="tx2"/>
              </a:solidFill>
            </a:rPr>
            <a:t> </a:t>
          </a:r>
          <a:r>
            <a:rPr lang="en-US" b="0" dirty="0" err="1">
              <a:solidFill>
                <a:schemeClr val="tx2"/>
              </a:solidFill>
            </a:rPr>
            <a:t>quan</a:t>
          </a:r>
          <a:r>
            <a:rPr lang="en-US" b="0" dirty="0">
              <a:solidFill>
                <a:schemeClr val="tx2"/>
              </a:solidFill>
            </a:rPr>
            <a:t> </a:t>
          </a:r>
          <a:r>
            <a:rPr lang="en-US" b="0" dirty="0" err="1">
              <a:solidFill>
                <a:schemeClr val="tx2"/>
              </a:solidFill>
            </a:rPr>
            <a:t>hệ</a:t>
          </a:r>
          <a:r>
            <a:rPr lang="en-US" b="0" dirty="0">
              <a:solidFill>
                <a:schemeClr val="tx2"/>
              </a:solidFill>
            </a:rPr>
            <a:t> (Relational Database </a:t>
          </a:r>
          <a:r>
            <a:rPr lang="en-US" b="0" dirty="0" err="1">
              <a:solidFill>
                <a:schemeClr val="tx2"/>
              </a:solidFill>
            </a:rPr>
            <a:t>Managemen</a:t>
          </a:r>
          <a:r>
            <a:rPr lang="en-US" b="0" dirty="0">
              <a:solidFill>
                <a:schemeClr val="tx2"/>
              </a:solidFill>
            </a:rPr>
            <a:t> System- RDBMS)</a:t>
          </a:r>
        </a:p>
      </dgm:t>
    </dgm:pt>
    <dgm:pt modelId="{9FA5AF62-846F-4F40-845D-F90426188066}" type="parTrans" cxnId="{09148757-0887-4E90-B51D-24484F6D68D2}">
      <dgm:prSet/>
      <dgm:spPr/>
      <dgm:t>
        <a:bodyPr/>
        <a:lstStyle/>
        <a:p>
          <a:endParaRPr lang="en-US"/>
        </a:p>
      </dgm:t>
    </dgm:pt>
    <dgm:pt modelId="{03594B2B-958D-4DA8-BD02-DD7E5B8690CF}" type="sibTrans" cxnId="{09148757-0887-4E90-B51D-24484F6D68D2}">
      <dgm:prSet/>
      <dgm:spPr/>
      <dgm:t>
        <a:bodyPr/>
        <a:lstStyle/>
        <a:p>
          <a:endParaRPr lang="en-US"/>
        </a:p>
      </dgm:t>
    </dgm:pt>
    <dgm:pt modelId="{6AAC3B98-19F9-4208-937E-BA626D77DEEC}">
      <dgm:prSet phldrT="[Text]"/>
      <dgm:spPr/>
      <dgm:t>
        <a:bodyPr/>
        <a:lstStyle/>
        <a:p>
          <a:r>
            <a:rPr lang="en-US" b="0" dirty="0" err="1">
              <a:solidFill>
                <a:schemeClr val="tx2"/>
              </a:solidFill>
            </a:rPr>
            <a:t>Đặc</a:t>
          </a:r>
          <a:r>
            <a:rPr lang="en-US" b="0" dirty="0">
              <a:solidFill>
                <a:schemeClr val="tx2"/>
              </a:solidFill>
            </a:rPr>
            <a:t> </a:t>
          </a:r>
          <a:r>
            <a:rPr lang="en-US" b="0" dirty="0" err="1">
              <a:solidFill>
                <a:schemeClr val="tx2"/>
              </a:solidFill>
            </a:rPr>
            <a:t>điểm</a:t>
          </a:r>
          <a:r>
            <a:rPr lang="en-US" b="0" dirty="0">
              <a:solidFill>
                <a:schemeClr val="tx2"/>
              </a:solidFill>
            </a:rPr>
            <a:t> Microsoft SQL </a:t>
          </a:r>
          <a:r>
            <a:rPr lang="en-US" b="0" dirty="0" smtClean="0">
              <a:solidFill>
                <a:schemeClr val="tx2"/>
              </a:solidFill>
            </a:rPr>
            <a:t>Server</a:t>
          </a:r>
          <a:endParaRPr lang="en-US" b="0" dirty="0">
            <a:solidFill>
              <a:schemeClr val="tx2"/>
            </a:solidFill>
          </a:endParaRPr>
        </a:p>
      </dgm:t>
    </dgm:pt>
    <dgm:pt modelId="{BD9298FD-3C0D-46AD-907E-245A9F2B1E57}" type="parTrans" cxnId="{A50A7B3E-4B87-4E38-B368-18A16FD7A5E0}">
      <dgm:prSet/>
      <dgm:spPr/>
      <dgm:t>
        <a:bodyPr/>
        <a:lstStyle/>
        <a:p>
          <a:endParaRPr lang="en-US"/>
        </a:p>
      </dgm:t>
    </dgm:pt>
    <dgm:pt modelId="{CBB61A56-F938-47ED-AD07-9DC32215F763}" type="sibTrans" cxnId="{A50A7B3E-4B87-4E38-B368-18A16FD7A5E0}">
      <dgm:prSet/>
      <dgm:spPr/>
      <dgm:t>
        <a:bodyPr/>
        <a:lstStyle/>
        <a:p>
          <a:endParaRPr lang="en-US"/>
        </a:p>
      </dgm:t>
    </dgm:pt>
    <dgm:pt modelId="{0C8EE7DD-6154-4C8B-BE75-88C357850150}">
      <dgm:prSet phldrT="[Text]"/>
      <dgm:spPr/>
      <dgm:t>
        <a:bodyPr/>
        <a:lstStyle/>
        <a:p>
          <a:r>
            <a:rPr lang="en-US" b="0" dirty="0">
              <a:solidFill>
                <a:schemeClr val="tx2"/>
              </a:solidFill>
            </a:rPr>
            <a:t>SQL </a:t>
          </a:r>
          <a:r>
            <a:rPr lang="en-US" b="0" dirty="0" err="1">
              <a:solidFill>
                <a:schemeClr val="tx2"/>
              </a:solidFill>
            </a:rPr>
            <a:t>là</a:t>
          </a:r>
          <a:r>
            <a:rPr lang="en-US" b="0" dirty="0">
              <a:solidFill>
                <a:schemeClr val="tx2"/>
              </a:solidFill>
            </a:rPr>
            <a:t> </a:t>
          </a:r>
          <a:r>
            <a:rPr lang="en-US" b="0" dirty="0" err="1">
              <a:solidFill>
                <a:schemeClr val="tx2"/>
              </a:solidFill>
            </a:rPr>
            <a:t>ngôn</a:t>
          </a:r>
          <a:r>
            <a:rPr lang="en-US" b="0" dirty="0">
              <a:solidFill>
                <a:schemeClr val="tx2"/>
              </a:solidFill>
            </a:rPr>
            <a:t> </a:t>
          </a:r>
          <a:r>
            <a:rPr lang="en-US" b="0" dirty="0" err="1">
              <a:solidFill>
                <a:schemeClr val="tx2"/>
              </a:solidFill>
            </a:rPr>
            <a:t>ngữ</a:t>
          </a:r>
          <a:r>
            <a:rPr lang="en-US" b="0" dirty="0">
              <a:solidFill>
                <a:schemeClr val="tx2"/>
              </a:solidFill>
            </a:rPr>
            <a:t> </a:t>
          </a:r>
          <a:r>
            <a:rPr lang="en-US" b="0" dirty="0" err="1">
              <a:solidFill>
                <a:schemeClr val="tx2"/>
              </a:solidFill>
            </a:rPr>
            <a:t>tiếng</a:t>
          </a:r>
          <a:r>
            <a:rPr lang="en-US" b="0" dirty="0">
              <a:solidFill>
                <a:schemeClr val="tx2"/>
              </a:solidFill>
            </a:rPr>
            <a:t> </a:t>
          </a:r>
          <a:r>
            <a:rPr lang="en-US" b="0" dirty="0" err="1">
              <a:solidFill>
                <a:schemeClr val="tx2"/>
              </a:solidFill>
            </a:rPr>
            <a:t>anh</a:t>
          </a:r>
          <a:r>
            <a:rPr lang="en-US" b="0" dirty="0">
              <a:solidFill>
                <a:schemeClr val="tx2"/>
              </a:solidFill>
            </a:rPr>
            <a:t>; SQL </a:t>
          </a:r>
          <a:r>
            <a:rPr lang="en-US" b="0" dirty="0" err="1">
              <a:solidFill>
                <a:schemeClr val="tx2"/>
              </a:solidFill>
            </a:rPr>
            <a:t>là</a:t>
          </a:r>
          <a:r>
            <a:rPr lang="en-US" b="0" dirty="0">
              <a:solidFill>
                <a:schemeClr val="tx2"/>
              </a:solidFill>
            </a:rPr>
            <a:t> </a:t>
          </a:r>
          <a:r>
            <a:rPr lang="en-US" b="0" dirty="0" err="1">
              <a:solidFill>
                <a:schemeClr val="tx2"/>
              </a:solidFill>
            </a:rPr>
            <a:t>ngôn</a:t>
          </a:r>
          <a:r>
            <a:rPr lang="en-US" b="0" dirty="0">
              <a:solidFill>
                <a:schemeClr val="tx2"/>
              </a:solidFill>
            </a:rPr>
            <a:t> </a:t>
          </a:r>
          <a:r>
            <a:rPr lang="en-US" b="0" dirty="0" err="1">
              <a:solidFill>
                <a:schemeClr val="tx2"/>
              </a:solidFill>
            </a:rPr>
            <a:t>ngữ</a:t>
          </a:r>
          <a:r>
            <a:rPr lang="en-US" b="0" dirty="0">
              <a:solidFill>
                <a:schemeClr val="tx2"/>
              </a:solidFill>
            </a:rPr>
            <a:t> phi </a:t>
          </a:r>
          <a:r>
            <a:rPr lang="en-US" b="0" dirty="0" err="1">
              <a:solidFill>
                <a:schemeClr val="tx2"/>
              </a:solidFill>
            </a:rPr>
            <a:t>thủ</a:t>
          </a:r>
          <a:r>
            <a:rPr lang="en-US" b="0" dirty="0">
              <a:solidFill>
                <a:schemeClr val="tx2"/>
              </a:solidFill>
            </a:rPr>
            <a:t> </a:t>
          </a:r>
          <a:r>
            <a:rPr lang="en-US" b="0" dirty="0" err="1">
              <a:solidFill>
                <a:schemeClr val="tx2"/>
              </a:solidFill>
            </a:rPr>
            <a:t>tục</a:t>
          </a:r>
          <a:endParaRPr lang="en-US" b="0" dirty="0">
            <a:solidFill>
              <a:schemeClr val="tx2"/>
            </a:solidFill>
          </a:endParaRPr>
        </a:p>
      </dgm:t>
    </dgm:pt>
    <dgm:pt modelId="{C1373B9C-76A2-4991-98A4-FD5762280067}" type="parTrans" cxnId="{999A4F6C-CB13-4518-90FC-CF752296D4BC}">
      <dgm:prSet/>
      <dgm:spPr/>
      <dgm:t>
        <a:bodyPr/>
        <a:lstStyle/>
        <a:p>
          <a:endParaRPr lang="en-US"/>
        </a:p>
      </dgm:t>
    </dgm:pt>
    <dgm:pt modelId="{E8348CFB-6273-4ABC-910D-1935AD021B78}" type="sibTrans" cxnId="{999A4F6C-CB13-4518-90FC-CF752296D4BC}">
      <dgm:prSet/>
      <dgm:spPr/>
      <dgm:t>
        <a:bodyPr/>
        <a:lstStyle/>
        <a:p>
          <a:endParaRPr lang="en-US"/>
        </a:p>
      </dgm:t>
    </dgm:pt>
    <dgm:pt modelId="{2E479C60-D4E1-4709-892E-014C3836332E}">
      <dgm:prSet/>
      <dgm:spPr/>
      <dgm:t>
        <a:bodyPr/>
        <a:lstStyle/>
        <a:p>
          <a:r>
            <a:rPr lang="en-US" b="0" dirty="0">
              <a:solidFill>
                <a:schemeClr val="tx2"/>
              </a:solidFill>
            </a:rPr>
            <a:t>SQL </a:t>
          </a:r>
          <a:r>
            <a:rPr lang="en-US" b="0" dirty="0" err="1">
              <a:solidFill>
                <a:schemeClr val="tx2"/>
              </a:solidFill>
            </a:rPr>
            <a:t>cung</a:t>
          </a:r>
          <a:r>
            <a:rPr lang="en-US" b="0" dirty="0">
              <a:solidFill>
                <a:schemeClr val="tx2"/>
              </a:solidFill>
            </a:rPr>
            <a:t> </a:t>
          </a:r>
          <a:r>
            <a:rPr lang="en-US" b="0" dirty="0" err="1">
              <a:solidFill>
                <a:schemeClr val="tx2"/>
              </a:solidFill>
            </a:rPr>
            <a:t>cấp</a:t>
          </a:r>
          <a:r>
            <a:rPr lang="en-US" b="0" dirty="0">
              <a:solidFill>
                <a:schemeClr val="tx2"/>
              </a:solidFill>
            </a:rPr>
            <a:t> </a:t>
          </a:r>
          <a:r>
            <a:rPr lang="en-US" b="0" dirty="0" err="1">
              <a:solidFill>
                <a:schemeClr val="tx2"/>
              </a:solidFill>
            </a:rPr>
            <a:t>tập</a:t>
          </a:r>
          <a:r>
            <a:rPr lang="en-US" b="0" dirty="0">
              <a:solidFill>
                <a:schemeClr val="tx2"/>
              </a:solidFill>
            </a:rPr>
            <a:t> </a:t>
          </a:r>
          <a:r>
            <a:rPr lang="en-US" b="0" dirty="0" err="1">
              <a:solidFill>
                <a:schemeClr val="tx2"/>
              </a:solidFill>
            </a:rPr>
            <a:t>lệnh</a:t>
          </a:r>
          <a:r>
            <a:rPr lang="en-US" b="0" dirty="0">
              <a:solidFill>
                <a:schemeClr val="tx2"/>
              </a:solidFill>
            </a:rPr>
            <a:t> </a:t>
          </a:r>
          <a:r>
            <a:rPr lang="en-US" b="0" dirty="0" err="1">
              <a:solidFill>
                <a:schemeClr val="tx2"/>
              </a:solidFill>
            </a:rPr>
            <a:t>phông</a:t>
          </a:r>
          <a:r>
            <a:rPr lang="en-US" b="0" dirty="0">
              <a:solidFill>
                <a:schemeClr val="tx2"/>
              </a:solidFill>
            </a:rPr>
            <a:t> </a:t>
          </a:r>
          <a:r>
            <a:rPr lang="en-US" b="0" dirty="0" err="1">
              <a:solidFill>
                <a:schemeClr val="tx2"/>
              </a:solidFill>
            </a:rPr>
            <a:t>phú</a:t>
          </a:r>
          <a:r>
            <a:rPr lang="en-US" b="0" dirty="0">
              <a:solidFill>
                <a:schemeClr val="tx2"/>
              </a:solidFill>
            </a:rPr>
            <a:t> </a:t>
          </a:r>
          <a:r>
            <a:rPr lang="en-US" b="0" dirty="0" err="1">
              <a:solidFill>
                <a:schemeClr val="tx2"/>
              </a:solidFill>
            </a:rPr>
            <a:t>cho</a:t>
          </a:r>
          <a:r>
            <a:rPr lang="en-US" b="0" dirty="0">
              <a:solidFill>
                <a:schemeClr val="tx2"/>
              </a:solidFill>
            </a:rPr>
            <a:t> </a:t>
          </a:r>
          <a:r>
            <a:rPr lang="en-US" b="0" dirty="0" err="1">
              <a:solidFill>
                <a:schemeClr val="tx2"/>
              </a:solidFill>
            </a:rPr>
            <a:t>các</a:t>
          </a:r>
          <a:r>
            <a:rPr lang="en-US" b="0" dirty="0">
              <a:solidFill>
                <a:schemeClr val="tx2"/>
              </a:solidFill>
            </a:rPr>
            <a:t> </a:t>
          </a:r>
          <a:r>
            <a:rPr lang="en-US" b="0" dirty="0" err="1">
              <a:solidFill>
                <a:schemeClr val="tx2"/>
              </a:solidFill>
            </a:rPr>
            <a:t>công</a:t>
          </a:r>
          <a:r>
            <a:rPr lang="en-US" b="0" dirty="0">
              <a:solidFill>
                <a:schemeClr val="tx2"/>
              </a:solidFill>
            </a:rPr>
            <a:t> </a:t>
          </a:r>
          <a:r>
            <a:rPr lang="en-US" b="0" dirty="0" err="1">
              <a:solidFill>
                <a:schemeClr val="tx2"/>
              </a:solidFill>
            </a:rPr>
            <a:t>việc</a:t>
          </a:r>
          <a:r>
            <a:rPr lang="en-US" b="0" dirty="0">
              <a:solidFill>
                <a:schemeClr val="tx2"/>
              </a:solidFill>
            </a:rPr>
            <a:t> </a:t>
          </a:r>
          <a:r>
            <a:rPr lang="en-US" b="0" dirty="0" err="1">
              <a:solidFill>
                <a:schemeClr val="tx2"/>
              </a:solidFill>
            </a:rPr>
            <a:t>hỏi</a:t>
          </a:r>
          <a:r>
            <a:rPr lang="en-US" b="0" dirty="0">
              <a:solidFill>
                <a:schemeClr val="tx2"/>
              </a:solidFill>
            </a:rPr>
            <a:t> </a:t>
          </a:r>
          <a:r>
            <a:rPr lang="en-US" b="0" dirty="0" err="1">
              <a:solidFill>
                <a:schemeClr val="tx2"/>
              </a:solidFill>
            </a:rPr>
            <a:t>đáp</a:t>
          </a:r>
          <a:r>
            <a:rPr lang="en-US" b="0" dirty="0">
              <a:solidFill>
                <a:schemeClr val="tx2"/>
              </a:solidFill>
            </a:rPr>
            <a:t> </a:t>
          </a:r>
          <a:r>
            <a:rPr lang="en-US" b="0" dirty="0" err="1">
              <a:solidFill>
                <a:schemeClr val="tx2"/>
              </a:solidFill>
            </a:rPr>
            <a:t>dữ</a:t>
          </a:r>
          <a:r>
            <a:rPr lang="en-US" b="0" dirty="0">
              <a:solidFill>
                <a:schemeClr val="tx2"/>
              </a:solidFill>
            </a:rPr>
            <a:t> </a:t>
          </a:r>
          <a:r>
            <a:rPr lang="en-US" b="0" dirty="0" err="1">
              <a:solidFill>
                <a:schemeClr val="tx2"/>
              </a:solidFill>
            </a:rPr>
            <a:t>liệu</a:t>
          </a:r>
          <a:endParaRPr lang="en-US" b="0" dirty="0">
            <a:solidFill>
              <a:schemeClr val="tx2"/>
            </a:solidFill>
          </a:endParaRPr>
        </a:p>
      </dgm:t>
    </dgm:pt>
    <dgm:pt modelId="{5A8F18DB-4B8A-41C4-AB6A-835D8AD29506}" type="parTrans" cxnId="{66B8D886-51D4-4BE9-B541-34B268189750}">
      <dgm:prSet/>
      <dgm:spPr/>
      <dgm:t>
        <a:bodyPr/>
        <a:lstStyle/>
        <a:p>
          <a:endParaRPr lang="en-US"/>
        </a:p>
      </dgm:t>
    </dgm:pt>
    <dgm:pt modelId="{4441ED9F-BF0C-4820-B35E-5692159D4093}" type="sibTrans" cxnId="{66B8D886-51D4-4BE9-B541-34B268189750}">
      <dgm:prSet/>
      <dgm:spPr/>
      <dgm:t>
        <a:bodyPr/>
        <a:lstStyle/>
        <a:p>
          <a:endParaRPr lang="en-US"/>
        </a:p>
      </dgm:t>
    </dgm:pt>
    <dgm:pt modelId="{158D4664-8F58-42B2-BFF4-AA193A9A54C9}">
      <dgm:prSet/>
      <dgm:spPr/>
      <dgm:t>
        <a:bodyPr/>
        <a:lstStyle/>
        <a:p>
          <a:r>
            <a:rPr lang="en-US" b="0" dirty="0" err="1">
              <a:solidFill>
                <a:schemeClr val="tx2"/>
              </a:solidFill>
            </a:rPr>
            <a:t>Hiện</a:t>
          </a:r>
          <a:r>
            <a:rPr lang="en-US" b="0" dirty="0">
              <a:solidFill>
                <a:schemeClr val="tx2"/>
              </a:solidFill>
            </a:rPr>
            <a:t> </a:t>
          </a:r>
          <a:r>
            <a:rPr lang="en-US" b="0" dirty="0" err="1">
              <a:solidFill>
                <a:schemeClr val="tx2"/>
              </a:solidFill>
            </a:rPr>
            <a:t>tại</a:t>
          </a:r>
          <a:r>
            <a:rPr lang="en-US" b="0" dirty="0">
              <a:solidFill>
                <a:schemeClr val="tx2"/>
              </a:solidFill>
            </a:rPr>
            <a:t> Microsoft SQL Server 2019 </a:t>
          </a:r>
          <a:r>
            <a:rPr lang="en-US" b="0" dirty="0" err="1">
              <a:solidFill>
                <a:schemeClr val="tx2"/>
              </a:solidFill>
            </a:rPr>
            <a:t>đang</a:t>
          </a:r>
          <a:r>
            <a:rPr lang="en-US" b="0" dirty="0">
              <a:solidFill>
                <a:schemeClr val="tx2"/>
              </a:solidFill>
            </a:rPr>
            <a:t> </a:t>
          </a:r>
          <a:r>
            <a:rPr lang="en-US" b="0" dirty="0" err="1">
              <a:solidFill>
                <a:schemeClr val="tx2"/>
              </a:solidFill>
            </a:rPr>
            <a:t>là</a:t>
          </a:r>
          <a:r>
            <a:rPr lang="en-US" b="0" dirty="0">
              <a:solidFill>
                <a:schemeClr val="tx2"/>
              </a:solidFill>
            </a:rPr>
            <a:t> </a:t>
          </a:r>
          <a:r>
            <a:rPr lang="en-US" b="0" dirty="0" err="1">
              <a:solidFill>
                <a:schemeClr val="tx2"/>
              </a:solidFill>
            </a:rPr>
            <a:t>phiên</a:t>
          </a:r>
          <a:r>
            <a:rPr lang="en-US" b="0" dirty="0">
              <a:solidFill>
                <a:schemeClr val="tx2"/>
              </a:solidFill>
            </a:rPr>
            <a:t> </a:t>
          </a:r>
          <a:r>
            <a:rPr lang="en-US" b="0" dirty="0" err="1">
              <a:solidFill>
                <a:schemeClr val="tx2"/>
              </a:solidFill>
            </a:rPr>
            <a:t>bản</a:t>
          </a:r>
          <a:r>
            <a:rPr lang="en-US" b="0" dirty="0">
              <a:solidFill>
                <a:schemeClr val="tx2"/>
              </a:solidFill>
            </a:rPr>
            <a:t> </a:t>
          </a:r>
          <a:r>
            <a:rPr lang="en-US" b="0" dirty="0" err="1">
              <a:solidFill>
                <a:schemeClr val="tx2"/>
              </a:solidFill>
            </a:rPr>
            <a:t>được</a:t>
          </a:r>
          <a:r>
            <a:rPr lang="en-US" b="0" dirty="0">
              <a:solidFill>
                <a:schemeClr val="tx2"/>
              </a:solidFill>
            </a:rPr>
            <a:t> </a:t>
          </a:r>
          <a:r>
            <a:rPr lang="en-US" b="0" dirty="0" err="1">
              <a:solidFill>
                <a:schemeClr val="tx2"/>
              </a:solidFill>
            </a:rPr>
            <a:t>nhiều</a:t>
          </a:r>
          <a:r>
            <a:rPr lang="en-US" b="0" dirty="0">
              <a:solidFill>
                <a:schemeClr val="tx2"/>
              </a:solidFill>
            </a:rPr>
            <a:t> </a:t>
          </a:r>
          <a:r>
            <a:rPr lang="en-US" b="0" dirty="0" err="1">
              <a:solidFill>
                <a:schemeClr val="tx2"/>
              </a:solidFill>
            </a:rPr>
            <a:t>người</a:t>
          </a:r>
          <a:r>
            <a:rPr lang="en-US" b="0" dirty="0">
              <a:solidFill>
                <a:schemeClr val="tx2"/>
              </a:solidFill>
            </a:rPr>
            <a:t> </a:t>
          </a:r>
          <a:r>
            <a:rPr lang="en-US" b="0" dirty="0" err="1">
              <a:solidFill>
                <a:schemeClr val="tx2"/>
              </a:solidFill>
            </a:rPr>
            <a:t>dùng</a:t>
          </a:r>
          <a:r>
            <a:rPr lang="en-US" b="0" dirty="0">
              <a:solidFill>
                <a:schemeClr val="tx2"/>
              </a:solidFill>
            </a:rPr>
            <a:t> </a:t>
          </a:r>
        </a:p>
      </dgm:t>
    </dgm:pt>
    <dgm:pt modelId="{C9F98CFC-633F-48B8-B81A-8EF5F7947549}" type="parTrans" cxnId="{61AF9642-2E2B-4AC4-87AA-8340B9ACCF0C}">
      <dgm:prSet/>
      <dgm:spPr/>
      <dgm:t>
        <a:bodyPr/>
        <a:lstStyle/>
        <a:p>
          <a:endParaRPr lang="en-US"/>
        </a:p>
      </dgm:t>
    </dgm:pt>
    <dgm:pt modelId="{321BD435-37CE-463F-A77C-CE617DD9C0BF}" type="sibTrans" cxnId="{61AF9642-2E2B-4AC4-87AA-8340B9ACCF0C}">
      <dgm:prSet/>
      <dgm:spPr/>
      <dgm:t>
        <a:bodyPr/>
        <a:lstStyle/>
        <a:p>
          <a:endParaRPr lang="en-US"/>
        </a:p>
      </dgm:t>
    </dgm:pt>
    <dgm:pt modelId="{9AFE7835-6984-42EC-948C-FB20E37C3828}" type="pres">
      <dgm:prSet presAssocID="{A06300FA-B05C-401B-BE7E-1AA1EBD113E0}" presName="Name0" presStyleCnt="0">
        <dgm:presLayoutVars>
          <dgm:dir/>
          <dgm:animLvl val="lvl"/>
          <dgm:resizeHandles val="exact"/>
        </dgm:presLayoutVars>
      </dgm:prSet>
      <dgm:spPr/>
      <dgm:t>
        <a:bodyPr/>
        <a:lstStyle/>
        <a:p>
          <a:endParaRPr lang="en-US"/>
        </a:p>
      </dgm:t>
    </dgm:pt>
    <dgm:pt modelId="{8D91FA2A-1197-4A3B-8C8A-9CEE9242D3E3}" type="pres">
      <dgm:prSet presAssocID="{0DAD3BA6-CA06-4DB7-8D53-316F3AAFCC03}" presName="linNode" presStyleCnt="0"/>
      <dgm:spPr/>
    </dgm:pt>
    <dgm:pt modelId="{49962ACE-2DC0-4C15-AAB5-E57103B87D69}" type="pres">
      <dgm:prSet presAssocID="{0DAD3BA6-CA06-4DB7-8D53-316F3AAFCC03}" presName="parentText" presStyleLbl="node1" presStyleIdx="0" presStyleCnt="2">
        <dgm:presLayoutVars>
          <dgm:chMax val="1"/>
          <dgm:bulletEnabled val="1"/>
        </dgm:presLayoutVars>
      </dgm:prSet>
      <dgm:spPr/>
      <dgm:t>
        <a:bodyPr/>
        <a:lstStyle/>
        <a:p>
          <a:endParaRPr lang="en-US"/>
        </a:p>
      </dgm:t>
    </dgm:pt>
    <dgm:pt modelId="{5419D629-0075-440C-8495-F3710EE0279A}" type="pres">
      <dgm:prSet presAssocID="{0DAD3BA6-CA06-4DB7-8D53-316F3AAFCC03}" presName="descendantText" presStyleLbl="alignAccFollowNode1" presStyleIdx="0" presStyleCnt="2">
        <dgm:presLayoutVars>
          <dgm:bulletEnabled val="1"/>
        </dgm:presLayoutVars>
      </dgm:prSet>
      <dgm:spPr/>
      <dgm:t>
        <a:bodyPr/>
        <a:lstStyle/>
        <a:p>
          <a:endParaRPr lang="en-US"/>
        </a:p>
      </dgm:t>
    </dgm:pt>
    <dgm:pt modelId="{FAC276E4-32CD-45B6-B5C3-5F6367291EF4}" type="pres">
      <dgm:prSet presAssocID="{FD377B6F-C2C2-4F56-9A43-37F3B3FA16F8}" presName="sp" presStyleCnt="0"/>
      <dgm:spPr/>
    </dgm:pt>
    <dgm:pt modelId="{20754E14-C26B-49A8-A9E2-F819CF831184}" type="pres">
      <dgm:prSet presAssocID="{6AAC3B98-19F9-4208-937E-BA626D77DEEC}" presName="linNode" presStyleCnt="0"/>
      <dgm:spPr/>
    </dgm:pt>
    <dgm:pt modelId="{8C3B7974-5648-425A-95B1-8DEDA289E7DB}" type="pres">
      <dgm:prSet presAssocID="{6AAC3B98-19F9-4208-937E-BA626D77DEEC}" presName="parentText" presStyleLbl="node1" presStyleIdx="1" presStyleCnt="2">
        <dgm:presLayoutVars>
          <dgm:chMax val="1"/>
          <dgm:bulletEnabled val="1"/>
        </dgm:presLayoutVars>
      </dgm:prSet>
      <dgm:spPr/>
      <dgm:t>
        <a:bodyPr/>
        <a:lstStyle/>
        <a:p>
          <a:endParaRPr lang="en-US"/>
        </a:p>
      </dgm:t>
    </dgm:pt>
    <dgm:pt modelId="{8DB556B4-4768-4B85-A799-084858074F5F}" type="pres">
      <dgm:prSet presAssocID="{6AAC3B98-19F9-4208-937E-BA626D77DEEC}" presName="descendantText" presStyleLbl="alignAccFollowNode1" presStyleIdx="1" presStyleCnt="2">
        <dgm:presLayoutVars>
          <dgm:bulletEnabled val="1"/>
        </dgm:presLayoutVars>
      </dgm:prSet>
      <dgm:spPr/>
      <dgm:t>
        <a:bodyPr/>
        <a:lstStyle/>
        <a:p>
          <a:endParaRPr lang="en-US"/>
        </a:p>
      </dgm:t>
    </dgm:pt>
  </dgm:ptLst>
  <dgm:cxnLst>
    <dgm:cxn modelId="{E7801FED-8744-4EFE-BD39-B02ACB6E032A}" srcId="{0DAD3BA6-CA06-4DB7-8D53-316F3AAFCC03}" destId="{C2A11488-4E6A-4DE9-83CB-77F0F40BB989}" srcOrd="0" destOrd="0" parTransId="{38B7BBA0-495A-4855-8EEB-8F8674CBE054}" sibTransId="{BA7FF3E0-6B7D-448B-94F7-5E2F46B4752C}"/>
    <dgm:cxn modelId="{FD29F26F-B6AF-4DE6-B34D-9E47D14FF3AA}" type="presOf" srcId="{6AAC3B98-19F9-4208-937E-BA626D77DEEC}" destId="{8C3B7974-5648-425A-95B1-8DEDA289E7DB}" srcOrd="0" destOrd="0" presId="urn:microsoft.com/office/officeart/2005/8/layout/vList5"/>
    <dgm:cxn modelId="{66B8D886-51D4-4BE9-B541-34B268189750}" srcId="{6AAC3B98-19F9-4208-937E-BA626D77DEEC}" destId="{2E479C60-D4E1-4709-892E-014C3836332E}" srcOrd="1" destOrd="0" parTransId="{5A8F18DB-4B8A-41C4-AB6A-835D8AD29506}" sibTransId="{4441ED9F-BF0C-4820-B35E-5692159D4093}"/>
    <dgm:cxn modelId="{BDBD4104-9502-4640-8A0C-F1D42F68C18A}" type="presOf" srcId="{0DAD3BA6-CA06-4DB7-8D53-316F3AAFCC03}" destId="{49962ACE-2DC0-4C15-AAB5-E57103B87D69}" srcOrd="0" destOrd="0" presId="urn:microsoft.com/office/officeart/2005/8/layout/vList5"/>
    <dgm:cxn modelId="{A5B52C11-25D3-449A-8243-3758FD9B6A16}" srcId="{A06300FA-B05C-401B-BE7E-1AA1EBD113E0}" destId="{0DAD3BA6-CA06-4DB7-8D53-316F3AAFCC03}" srcOrd="0" destOrd="0" parTransId="{03585D40-3E67-4BEC-B074-DF10BF6AC397}" sibTransId="{FD377B6F-C2C2-4F56-9A43-37F3B3FA16F8}"/>
    <dgm:cxn modelId="{68F8B45C-B719-40BF-83B9-F7710B5EE1C0}" type="presOf" srcId="{0C8EE7DD-6154-4C8B-BE75-88C357850150}" destId="{8DB556B4-4768-4B85-A799-084858074F5F}" srcOrd="0" destOrd="0" presId="urn:microsoft.com/office/officeart/2005/8/layout/vList5"/>
    <dgm:cxn modelId="{14D77C86-4A61-4FE1-98EB-0FECEDC0AC6E}" type="presOf" srcId="{C2A11488-4E6A-4DE9-83CB-77F0F40BB989}" destId="{5419D629-0075-440C-8495-F3710EE0279A}" srcOrd="0" destOrd="0" presId="urn:microsoft.com/office/officeart/2005/8/layout/vList5"/>
    <dgm:cxn modelId="{999A4F6C-CB13-4518-90FC-CF752296D4BC}" srcId="{6AAC3B98-19F9-4208-937E-BA626D77DEEC}" destId="{0C8EE7DD-6154-4C8B-BE75-88C357850150}" srcOrd="0" destOrd="0" parTransId="{C1373B9C-76A2-4991-98A4-FD5762280067}" sibTransId="{E8348CFB-6273-4ABC-910D-1935AD021B78}"/>
    <dgm:cxn modelId="{3E892B6C-9CE8-4F7E-A1CF-BD7CDEE984A6}" type="presOf" srcId="{158D4664-8F58-42B2-BFF4-AA193A9A54C9}" destId="{8DB556B4-4768-4B85-A799-084858074F5F}" srcOrd="0" destOrd="2" presId="urn:microsoft.com/office/officeart/2005/8/layout/vList5"/>
    <dgm:cxn modelId="{98066ABC-F737-425C-AC46-CE5BF440EDFB}" type="presOf" srcId="{2E479C60-D4E1-4709-892E-014C3836332E}" destId="{8DB556B4-4768-4B85-A799-084858074F5F}" srcOrd="0" destOrd="1" presId="urn:microsoft.com/office/officeart/2005/8/layout/vList5"/>
    <dgm:cxn modelId="{C57E4883-CA54-4324-A1F8-C3A165DCB86A}" type="presOf" srcId="{A06300FA-B05C-401B-BE7E-1AA1EBD113E0}" destId="{9AFE7835-6984-42EC-948C-FB20E37C3828}" srcOrd="0" destOrd="0" presId="urn:microsoft.com/office/officeart/2005/8/layout/vList5"/>
    <dgm:cxn modelId="{61AF9642-2E2B-4AC4-87AA-8340B9ACCF0C}" srcId="{6AAC3B98-19F9-4208-937E-BA626D77DEEC}" destId="{158D4664-8F58-42B2-BFF4-AA193A9A54C9}" srcOrd="2" destOrd="0" parTransId="{C9F98CFC-633F-48B8-B81A-8EF5F7947549}" sibTransId="{321BD435-37CE-463F-A77C-CE617DD9C0BF}"/>
    <dgm:cxn modelId="{81B59177-D632-4465-BCA4-1D7E96F4A995}" type="presOf" srcId="{0BDA5E60-B750-481D-A7FE-0F22C207D530}" destId="{5419D629-0075-440C-8495-F3710EE0279A}" srcOrd="0" destOrd="1" presId="urn:microsoft.com/office/officeart/2005/8/layout/vList5"/>
    <dgm:cxn modelId="{09148757-0887-4E90-B51D-24484F6D68D2}" srcId="{0DAD3BA6-CA06-4DB7-8D53-316F3AAFCC03}" destId="{0BDA5E60-B750-481D-A7FE-0F22C207D530}" srcOrd="1" destOrd="0" parTransId="{9FA5AF62-846F-4F40-845D-F90426188066}" sibTransId="{03594B2B-958D-4DA8-BD02-DD7E5B8690CF}"/>
    <dgm:cxn modelId="{A50A7B3E-4B87-4E38-B368-18A16FD7A5E0}" srcId="{A06300FA-B05C-401B-BE7E-1AA1EBD113E0}" destId="{6AAC3B98-19F9-4208-937E-BA626D77DEEC}" srcOrd="1" destOrd="0" parTransId="{BD9298FD-3C0D-46AD-907E-245A9F2B1E57}" sibTransId="{CBB61A56-F938-47ED-AD07-9DC32215F763}"/>
    <dgm:cxn modelId="{739015E0-069A-4676-85A6-4645B64CF5A2}" type="presParOf" srcId="{9AFE7835-6984-42EC-948C-FB20E37C3828}" destId="{8D91FA2A-1197-4A3B-8C8A-9CEE9242D3E3}" srcOrd="0" destOrd="0" presId="urn:microsoft.com/office/officeart/2005/8/layout/vList5"/>
    <dgm:cxn modelId="{C1FA2D1F-28B4-47A3-BCCB-B05DCE490FB6}" type="presParOf" srcId="{8D91FA2A-1197-4A3B-8C8A-9CEE9242D3E3}" destId="{49962ACE-2DC0-4C15-AAB5-E57103B87D69}" srcOrd="0" destOrd="0" presId="urn:microsoft.com/office/officeart/2005/8/layout/vList5"/>
    <dgm:cxn modelId="{CDFAA7B2-636D-4BEB-802A-4A559CE173CF}" type="presParOf" srcId="{8D91FA2A-1197-4A3B-8C8A-9CEE9242D3E3}" destId="{5419D629-0075-440C-8495-F3710EE0279A}" srcOrd="1" destOrd="0" presId="urn:microsoft.com/office/officeart/2005/8/layout/vList5"/>
    <dgm:cxn modelId="{B09391C4-A9EF-41CA-9C65-410D8F83247C}" type="presParOf" srcId="{9AFE7835-6984-42EC-948C-FB20E37C3828}" destId="{FAC276E4-32CD-45B6-B5C3-5F6367291EF4}" srcOrd="1" destOrd="0" presId="urn:microsoft.com/office/officeart/2005/8/layout/vList5"/>
    <dgm:cxn modelId="{E9E8EA54-8B00-42BD-B387-EC7D7DEB54EB}" type="presParOf" srcId="{9AFE7835-6984-42EC-948C-FB20E37C3828}" destId="{20754E14-C26B-49A8-A9E2-F819CF831184}" srcOrd="2" destOrd="0" presId="urn:microsoft.com/office/officeart/2005/8/layout/vList5"/>
    <dgm:cxn modelId="{29BEE1BB-25E6-49AD-A281-1264B43C2C6E}" type="presParOf" srcId="{20754E14-C26B-49A8-A9E2-F819CF831184}" destId="{8C3B7974-5648-425A-95B1-8DEDA289E7DB}" srcOrd="0" destOrd="0" presId="urn:microsoft.com/office/officeart/2005/8/layout/vList5"/>
    <dgm:cxn modelId="{8276D113-C4CE-4800-87DB-B0E88C84B6AA}" type="presParOf" srcId="{20754E14-C26B-49A8-A9E2-F819CF831184}" destId="{8DB556B4-4768-4B85-A799-084858074F5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6300FA-B05C-401B-BE7E-1AA1EBD113E0}" type="doc">
      <dgm:prSet loTypeId="urn:diagrams.loki3.com/BracketList" loCatId="list" qsTypeId="urn:microsoft.com/office/officeart/2005/8/quickstyle/simple1" qsCatId="simple" csTypeId="urn:microsoft.com/office/officeart/2005/8/colors/accent6_3" csCatId="accent6" phldr="1"/>
      <dgm:spPr/>
      <dgm:t>
        <a:bodyPr/>
        <a:lstStyle/>
        <a:p>
          <a:endParaRPr lang="en-US"/>
        </a:p>
      </dgm:t>
    </dgm:pt>
    <dgm:pt modelId="{0DAD3BA6-CA06-4DB7-8D53-316F3AAFCC03}">
      <dgm:prSet phldrT="[Text]" custT="1"/>
      <dgm:spPr/>
      <dgm:t>
        <a:bodyPr/>
        <a:lstStyle/>
        <a:p>
          <a:pPr algn="l"/>
          <a:r>
            <a:rPr lang="en-US" sz="2000" b="0" dirty="0" smtClean="0">
              <a:solidFill>
                <a:schemeClr val="tx1"/>
              </a:solidFill>
            </a:rPr>
            <a:t>QUÁ TRÌNH </a:t>
          </a:r>
        </a:p>
        <a:p>
          <a:pPr algn="l"/>
          <a:r>
            <a:rPr lang="en-US" sz="2000" b="0" dirty="0" smtClean="0">
              <a:solidFill>
                <a:schemeClr val="tx1"/>
              </a:solidFill>
            </a:rPr>
            <a:t>PHÁT </a:t>
          </a:r>
          <a:r>
            <a:rPr lang="en-US" sz="2000" b="0" dirty="0" err="1" smtClean="0">
              <a:solidFill>
                <a:schemeClr val="tx1"/>
              </a:solidFill>
            </a:rPr>
            <a:t>TRIỂN</a:t>
          </a:r>
          <a:r>
            <a:rPr lang="en-US" sz="2000" b="0" dirty="0" err="1" smtClean="0">
              <a:solidFill>
                <a:schemeClr val="tx2"/>
              </a:solidFill>
            </a:rPr>
            <a:t>rình</a:t>
          </a:r>
          <a:r>
            <a:rPr lang="en-US" sz="2000" b="0" dirty="0" smtClean="0">
              <a:solidFill>
                <a:schemeClr val="tx2"/>
              </a:solidFill>
            </a:rPr>
            <a:t> </a:t>
          </a:r>
          <a:r>
            <a:rPr lang="en-US" sz="2000" b="0" dirty="0" err="1" smtClean="0">
              <a:solidFill>
                <a:schemeClr val="tx2"/>
              </a:solidFill>
            </a:rPr>
            <a:t>phát</a:t>
          </a:r>
          <a:r>
            <a:rPr lang="en-US" sz="2000" b="0" dirty="0" smtClean="0">
              <a:solidFill>
                <a:schemeClr val="tx2"/>
              </a:solidFill>
            </a:rPr>
            <a:t> </a:t>
          </a:r>
          <a:r>
            <a:rPr lang="en-US" sz="2000" b="0" dirty="0" err="1" smtClean="0">
              <a:solidFill>
                <a:schemeClr val="tx2"/>
              </a:solidFill>
            </a:rPr>
            <a:t>triển</a:t>
          </a:r>
          <a:endParaRPr lang="en-US" sz="2000" b="0" dirty="0">
            <a:solidFill>
              <a:schemeClr val="tx2"/>
            </a:solidFill>
          </a:endParaRPr>
        </a:p>
      </dgm:t>
    </dgm:pt>
    <dgm:pt modelId="{03585D40-3E67-4BEC-B074-DF10BF6AC397}" type="parTrans" cxnId="{A5B52C11-25D3-449A-8243-3758FD9B6A16}">
      <dgm:prSet/>
      <dgm:spPr/>
      <dgm:t>
        <a:bodyPr/>
        <a:lstStyle/>
        <a:p>
          <a:endParaRPr lang="en-US"/>
        </a:p>
      </dgm:t>
    </dgm:pt>
    <dgm:pt modelId="{FD377B6F-C2C2-4F56-9A43-37F3B3FA16F8}" type="sibTrans" cxnId="{A5B52C11-25D3-449A-8243-3758FD9B6A16}">
      <dgm:prSet/>
      <dgm:spPr/>
      <dgm:t>
        <a:bodyPr/>
        <a:lstStyle/>
        <a:p>
          <a:endParaRPr lang="en-US"/>
        </a:p>
      </dgm:t>
    </dgm:pt>
    <dgm:pt modelId="{C2A11488-4E6A-4DE9-83CB-77F0F40BB989}">
      <dgm:prSet phldrT="[Text]" custT="1"/>
      <dgm:spPr/>
      <dgm:t>
        <a:bodyPr/>
        <a:lstStyle/>
        <a:p>
          <a:r>
            <a:rPr lang="en-US" sz="1800" b="0" dirty="0" smtClean="0">
              <a:solidFill>
                <a:schemeClr val="tx2"/>
              </a:solidFill>
            </a:rPr>
            <a:t>Ra </a:t>
          </a:r>
          <a:r>
            <a:rPr lang="en-US" sz="1800" b="0" dirty="0" err="1" smtClean="0">
              <a:solidFill>
                <a:schemeClr val="tx2"/>
              </a:solidFill>
            </a:rPr>
            <a:t>đời</a:t>
          </a:r>
          <a:r>
            <a:rPr lang="en-US" sz="1800" b="0" dirty="0" smtClean="0">
              <a:solidFill>
                <a:schemeClr val="tx2"/>
              </a:solidFill>
            </a:rPr>
            <a:t> </a:t>
          </a:r>
          <a:r>
            <a:rPr lang="en-US" sz="1800" b="0" dirty="0" err="1" smtClean="0">
              <a:solidFill>
                <a:schemeClr val="tx2"/>
              </a:solidFill>
            </a:rPr>
            <a:t>năm</a:t>
          </a:r>
          <a:r>
            <a:rPr lang="en-US" sz="1800" b="0" dirty="0" smtClean="0">
              <a:solidFill>
                <a:schemeClr val="tx2"/>
              </a:solidFill>
            </a:rPr>
            <a:t> 2008, </a:t>
          </a:r>
          <a:r>
            <a:rPr lang="en-US" sz="1800" b="0" dirty="0" err="1" smtClean="0">
              <a:solidFill>
                <a:schemeClr val="tx2"/>
              </a:solidFill>
            </a:rPr>
            <a:t>bắt</a:t>
          </a:r>
          <a:r>
            <a:rPr lang="en-US" sz="1800" b="0" dirty="0" smtClean="0">
              <a:solidFill>
                <a:schemeClr val="tx2"/>
              </a:solidFill>
            </a:rPr>
            <a:t> đầu </a:t>
          </a:r>
          <a:r>
            <a:rPr lang="en-US" sz="1800" b="0" dirty="0" err="1" smtClean="0">
              <a:solidFill>
                <a:schemeClr val="tx2"/>
              </a:solidFill>
            </a:rPr>
            <a:t>với</a:t>
          </a:r>
          <a:r>
            <a:rPr lang="en-US" sz="1800" b="0" dirty="0" smtClean="0">
              <a:solidFill>
                <a:schemeClr val="tx2"/>
              </a:solidFill>
            </a:rPr>
            <a:t> "Database First".</a:t>
          </a:r>
          <a:endParaRPr lang="en-US" sz="1800" b="0" dirty="0">
            <a:solidFill>
              <a:schemeClr val="tx2"/>
            </a:solidFill>
          </a:endParaRPr>
        </a:p>
      </dgm:t>
    </dgm:pt>
    <dgm:pt modelId="{38B7BBA0-495A-4855-8EEB-8F8674CBE054}" type="parTrans" cxnId="{E7801FED-8744-4EFE-BD39-B02ACB6E032A}">
      <dgm:prSet/>
      <dgm:spPr/>
      <dgm:t>
        <a:bodyPr/>
        <a:lstStyle/>
        <a:p>
          <a:endParaRPr lang="en-US"/>
        </a:p>
      </dgm:t>
    </dgm:pt>
    <dgm:pt modelId="{BA7FF3E0-6B7D-448B-94F7-5E2F46B4752C}" type="sibTrans" cxnId="{E7801FED-8744-4EFE-BD39-B02ACB6E032A}">
      <dgm:prSet/>
      <dgm:spPr/>
      <dgm:t>
        <a:bodyPr/>
        <a:lstStyle/>
        <a:p>
          <a:endParaRPr lang="en-US"/>
        </a:p>
      </dgm:t>
    </dgm:pt>
    <dgm:pt modelId="{0BDA5E60-B750-481D-A7FE-0F22C207D530}">
      <dgm:prSet phldrT="[Text]" custT="1"/>
      <dgm:spPr/>
      <dgm:t>
        <a:bodyPr/>
        <a:lstStyle/>
        <a:p>
          <a:r>
            <a:rPr lang="en-US" sz="1800" b="0" dirty="0" err="1" smtClean="0">
              <a:solidFill>
                <a:schemeClr val="tx2"/>
              </a:solidFill>
            </a:rPr>
            <a:t>Cải</a:t>
          </a:r>
          <a:r>
            <a:rPr lang="en-US" sz="1800" b="0" dirty="0" smtClean="0">
              <a:solidFill>
                <a:schemeClr val="tx2"/>
              </a:solidFill>
            </a:rPr>
            <a:t> </a:t>
          </a:r>
          <a:r>
            <a:rPr lang="en-US" sz="1800" b="0" dirty="0" err="1" smtClean="0">
              <a:solidFill>
                <a:schemeClr val="tx2"/>
              </a:solidFill>
            </a:rPr>
            <a:t>tiến</a:t>
          </a:r>
          <a:r>
            <a:rPr lang="en-US" sz="1800" b="0" dirty="0" smtClean="0">
              <a:solidFill>
                <a:schemeClr val="tx2"/>
              </a:solidFill>
            </a:rPr>
            <a:t> qua </a:t>
          </a:r>
          <a:r>
            <a:rPr lang="en-US" sz="1800" b="0" dirty="0" err="1" smtClean="0">
              <a:solidFill>
                <a:schemeClr val="tx2"/>
              </a:solidFill>
            </a:rPr>
            <a:t>các</a:t>
          </a:r>
          <a:r>
            <a:rPr lang="en-US" sz="1800" b="0" dirty="0" smtClean="0">
              <a:solidFill>
                <a:schemeClr val="tx2"/>
              </a:solidFill>
            </a:rPr>
            <a:t> </a:t>
          </a:r>
          <a:r>
            <a:rPr lang="en-US" sz="1800" b="0" dirty="0" err="1" smtClean="0">
              <a:solidFill>
                <a:schemeClr val="tx2"/>
              </a:solidFill>
            </a:rPr>
            <a:t>phiên</a:t>
          </a:r>
          <a:r>
            <a:rPr lang="en-US" sz="1800" b="0" dirty="0" smtClean="0">
              <a:solidFill>
                <a:schemeClr val="tx2"/>
              </a:solidFill>
            </a:rPr>
            <a:t> </a:t>
          </a:r>
          <a:r>
            <a:rPr lang="en-US" sz="1800" b="0" dirty="0" err="1" smtClean="0">
              <a:solidFill>
                <a:schemeClr val="tx2"/>
              </a:solidFill>
            </a:rPr>
            <a:t>bản</a:t>
          </a:r>
          <a:r>
            <a:rPr lang="en-US" sz="1800" b="0" dirty="0" smtClean="0">
              <a:solidFill>
                <a:schemeClr val="tx2"/>
              </a:solidFill>
            </a:rPr>
            <a:t>, </a:t>
          </a:r>
          <a:r>
            <a:rPr lang="en-US" sz="1800" b="0" dirty="0" err="1" smtClean="0">
              <a:solidFill>
                <a:schemeClr val="tx2"/>
              </a:solidFill>
            </a:rPr>
            <a:t>bổ</a:t>
          </a:r>
          <a:r>
            <a:rPr lang="en-US" sz="1800" b="0" dirty="0" smtClean="0">
              <a:solidFill>
                <a:schemeClr val="tx2"/>
              </a:solidFill>
            </a:rPr>
            <a:t> sung </a:t>
          </a:r>
          <a:r>
            <a:rPr lang="en-US" sz="1800" b="0" dirty="0" err="1" smtClean="0">
              <a:solidFill>
                <a:schemeClr val="tx2"/>
              </a:solidFill>
            </a:rPr>
            <a:t>thiết</a:t>
          </a:r>
          <a:r>
            <a:rPr lang="en-US" sz="1800" b="0" dirty="0" smtClean="0">
              <a:solidFill>
                <a:schemeClr val="tx2"/>
              </a:solidFill>
            </a:rPr>
            <a:t> </a:t>
          </a:r>
          <a:r>
            <a:rPr lang="en-US" sz="1800" b="0" dirty="0" err="1" smtClean="0">
              <a:solidFill>
                <a:schemeClr val="tx2"/>
              </a:solidFill>
            </a:rPr>
            <a:t>kế</a:t>
          </a:r>
          <a:r>
            <a:rPr lang="en-US" sz="1800" b="0" dirty="0" smtClean="0">
              <a:solidFill>
                <a:schemeClr val="tx2"/>
              </a:solidFill>
            </a:rPr>
            <a:t> </a:t>
          </a:r>
          <a:r>
            <a:rPr lang="en-US" sz="1800" b="0" dirty="0" err="1" smtClean="0">
              <a:solidFill>
                <a:schemeClr val="tx2"/>
              </a:solidFill>
            </a:rPr>
            <a:t>đồ</a:t>
          </a:r>
          <a:r>
            <a:rPr lang="en-US" sz="1800" b="0" dirty="0" smtClean="0">
              <a:solidFill>
                <a:schemeClr val="tx2"/>
              </a:solidFill>
            </a:rPr>
            <a:t> </a:t>
          </a:r>
          <a:r>
            <a:rPr lang="en-US" sz="1800" b="0" dirty="0" err="1" smtClean="0">
              <a:solidFill>
                <a:schemeClr val="tx2"/>
              </a:solidFill>
            </a:rPr>
            <a:t>họa</a:t>
          </a:r>
          <a:r>
            <a:rPr lang="en-US" sz="1800" b="0" dirty="0" smtClean="0">
              <a:solidFill>
                <a:schemeClr val="tx2"/>
              </a:solidFill>
            </a:rPr>
            <a:t> </a:t>
          </a:r>
          <a:r>
            <a:rPr lang="en-US" sz="1800" b="0" dirty="0" err="1" smtClean="0">
              <a:solidFill>
                <a:schemeClr val="tx2"/>
              </a:solidFill>
            </a:rPr>
            <a:t>và</a:t>
          </a:r>
          <a:r>
            <a:rPr lang="en-US" sz="1800" b="0" dirty="0" smtClean="0">
              <a:solidFill>
                <a:schemeClr val="tx2"/>
              </a:solidFill>
            </a:rPr>
            <a:t> </a:t>
          </a:r>
          <a:r>
            <a:rPr lang="en-US" sz="1800" b="0" dirty="0" err="1" smtClean="0">
              <a:solidFill>
                <a:schemeClr val="tx2"/>
              </a:solidFill>
            </a:rPr>
            <a:t>hỗ</a:t>
          </a:r>
          <a:r>
            <a:rPr lang="en-US" sz="1800" b="0" dirty="0" smtClean="0">
              <a:solidFill>
                <a:schemeClr val="tx2"/>
              </a:solidFill>
            </a:rPr>
            <a:t> </a:t>
          </a:r>
          <a:r>
            <a:rPr lang="en-US" sz="1800" b="0" dirty="0" err="1" smtClean="0">
              <a:solidFill>
                <a:schemeClr val="tx2"/>
              </a:solidFill>
            </a:rPr>
            <a:t>trợ</a:t>
          </a:r>
          <a:r>
            <a:rPr lang="en-US" sz="1800" b="0" dirty="0" smtClean="0">
              <a:solidFill>
                <a:schemeClr val="tx2"/>
              </a:solidFill>
            </a:rPr>
            <a:t> "Code First".</a:t>
          </a:r>
          <a:endParaRPr lang="en-US" sz="1800" b="0" dirty="0">
            <a:solidFill>
              <a:schemeClr val="tx2"/>
            </a:solidFill>
          </a:endParaRPr>
        </a:p>
      </dgm:t>
    </dgm:pt>
    <dgm:pt modelId="{9FA5AF62-846F-4F40-845D-F90426188066}" type="parTrans" cxnId="{09148757-0887-4E90-B51D-24484F6D68D2}">
      <dgm:prSet/>
      <dgm:spPr/>
      <dgm:t>
        <a:bodyPr/>
        <a:lstStyle/>
        <a:p>
          <a:endParaRPr lang="en-US"/>
        </a:p>
      </dgm:t>
    </dgm:pt>
    <dgm:pt modelId="{03594B2B-958D-4DA8-BD02-DD7E5B8690CF}" type="sibTrans" cxnId="{09148757-0887-4E90-B51D-24484F6D68D2}">
      <dgm:prSet/>
      <dgm:spPr/>
      <dgm:t>
        <a:bodyPr/>
        <a:lstStyle/>
        <a:p>
          <a:endParaRPr lang="en-US"/>
        </a:p>
      </dgm:t>
    </dgm:pt>
    <dgm:pt modelId="{6AAC3B98-19F9-4208-937E-BA626D77DEEC}">
      <dgm:prSet phldrT="[Text]" custT="1"/>
      <dgm:spPr/>
      <dgm:t>
        <a:bodyPr/>
        <a:lstStyle/>
        <a:p>
          <a:r>
            <a:rPr lang="en-US" sz="2000" b="0" dirty="0" smtClean="0">
              <a:solidFill>
                <a:schemeClr val="tx1"/>
              </a:solidFill>
            </a:rPr>
            <a:t>ƯU ĐIỂM</a:t>
          </a:r>
          <a:endParaRPr lang="en-US" sz="2000" b="0" dirty="0">
            <a:solidFill>
              <a:schemeClr val="tx1"/>
            </a:solidFill>
          </a:endParaRPr>
        </a:p>
      </dgm:t>
    </dgm:pt>
    <dgm:pt modelId="{BD9298FD-3C0D-46AD-907E-245A9F2B1E57}" type="parTrans" cxnId="{A50A7B3E-4B87-4E38-B368-18A16FD7A5E0}">
      <dgm:prSet/>
      <dgm:spPr/>
      <dgm:t>
        <a:bodyPr/>
        <a:lstStyle/>
        <a:p>
          <a:endParaRPr lang="en-US"/>
        </a:p>
      </dgm:t>
    </dgm:pt>
    <dgm:pt modelId="{CBB61A56-F938-47ED-AD07-9DC32215F763}" type="sibTrans" cxnId="{A50A7B3E-4B87-4E38-B368-18A16FD7A5E0}">
      <dgm:prSet/>
      <dgm:spPr/>
      <dgm:t>
        <a:bodyPr/>
        <a:lstStyle/>
        <a:p>
          <a:endParaRPr lang="en-US"/>
        </a:p>
      </dgm:t>
    </dgm:pt>
    <dgm:pt modelId="{0C8EE7DD-6154-4C8B-BE75-88C357850150}">
      <dgm:prSet phldrT="[Text]" custT="1"/>
      <dgm:spPr/>
      <dgm:t>
        <a:bodyPr/>
        <a:lstStyle/>
        <a:p>
          <a:r>
            <a:rPr lang="en-US" sz="1800" b="0" dirty="0" err="1" smtClean="0">
              <a:solidFill>
                <a:schemeClr val="tx2"/>
              </a:solidFill>
            </a:rPr>
            <a:t>Tăng</a:t>
          </a:r>
          <a:r>
            <a:rPr lang="en-US" sz="1800" b="0" dirty="0" smtClean="0">
              <a:solidFill>
                <a:schemeClr val="tx2"/>
              </a:solidFill>
            </a:rPr>
            <a:t> </a:t>
          </a:r>
          <a:r>
            <a:rPr lang="en-US" sz="1800" b="0" dirty="0" err="1" smtClean="0">
              <a:solidFill>
                <a:schemeClr val="tx2"/>
              </a:solidFill>
            </a:rPr>
            <a:t>hiệu</a:t>
          </a:r>
          <a:r>
            <a:rPr lang="en-US" sz="1800" b="0" dirty="0" smtClean="0">
              <a:solidFill>
                <a:schemeClr val="tx2"/>
              </a:solidFill>
            </a:rPr>
            <a:t> </a:t>
          </a:r>
          <a:r>
            <a:rPr lang="en-US" sz="1800" b="0" dirty="0" err="1" smtClean="0">
              <a:solidFill>
                <a:schemeClr val="tx2"/>
              </a:solidFill>
            </a:rPr>
            <a:t>suất</a:t>
          </a:r>
          <a:r>
            <a:rPr lang="en-US" sz="1800" b="0" dirty="0" smtClean="0">
              <a:solidFill>
                <a:schemeClr val="tx2"/>
              </a:solidFill>
            </a:rPr>
            <a:t>, </a:t>
          </a:r>
          <a:r>
            <a:rPr lang="en-US" sz="1800" b="0" dirty="0" err="1" smtClean="0">
              <a:solidFill>
                <a:schemeClr val="tx2"/>
              </a:solidFill>
            </a:rPr>
            <a:t>giảm</a:t>
          </a:r>
          <a:r>
            <a:rPr lang="en-US" sz="1800" b="0" dirty="0" smtClean="0">
              <a:solidFill>
                <a:schemeClr val="tx2"/>
              </a:solidFill>
            </a:rPr>
            <a:t> </a:t>
          </a:r>
          <a:r>
            <a:rPr lang="en-US" sz="1800" b="0" dirty="0" err="1" smtClean="0">
              <a:solidFill>
                <a:schemeClr val="tx2"/>
              </a:solidFill>
            </a:rPr>
            <a:t>thời</a:t>
          </a:r>
          <a:r>
            <a:rPr lang="en-US" sz="1800" b="0" dirty="0" smtClean="0">
              <a:solidFill>
                <a:schemeClr val="tx2"/>
              </a:solidFill>
            </a:rPr>
            <a:t> </a:t>
          </a:r>
          <a:r>
            <a:rPr lang="en-US" sz="1800" b="0" dirty="0" err="1" smtClean="0">
              <a:solidFill>
                <a:schemeClr val="tx2"/>
              </a:solidFill>
            </a:rPr>
            <a:t>gian</a:t>
          </a:r>
          <a:r>
            <a:rPr lang="en-US" sz="1800" b="0" dirty="0" smtClean="0">
              <a:solidFill>
                <a:schemeClr val="tx2"/>
              </a:solidFill>
            </a:rPr>
            <a:t> </a:t>
          </a:r>
          <a:r>
            <a:rPr lang="en-US" sz="1800" b="0" dirty="0" err="1" smtClean="0">
              <a:solidFill>
                <a:schemeClr val="tx2"/>
              </a:solidFill>
            </a:rPr>
            <a:t>bảo</a:t>
          </a:r>
          <a:r>
            <a:rPr lang="en-US" sz="1800" b="0" dirty="0" smtClean="0">
              <a:solidFill>
                <a:schemeClr val="tx2"/>
              </a:solidFill>
            </a:rPr>
            <a:t> </a:t>
          </a:r>
          <a:r>
            <a:rPr lang="en-US" sz="1800" b="0" dirty="0" err="1" smtClean="0">
              <a:solidFill>
                <a:schemeClr val="tx2"/>
              </a:solidFill>
            </a:rPr>
            <a:t>trì</a:t>
          </a:r>
          <a:r>
            <a:rPr lang="en-US" sz="1800" b="0" dirty="0" smtClean="0">
              <a:solidFill>
                <a:schemeClr val="tx2"/>
              </a:solidFill>
            </a:rPr>
            <a:t>.</a:t>
          </a:r>
          <a:endParaRPr lang="en-US" sz="1800" b="0" dirty="0">
            <a:solidFill>
              <a:schemeClr val="tx2"/>
            </a:solidFill>
          </a:endParaRPr>
        </a:p>
      </dgm:t>
    </dgm:pt>
    <dgm:pt modelId="{C1373B9C-76A2-4991-98A4-FD5762280067}" type="parTrans" cxnId="{999A4F6C-CB13-4518-90FC-CF752296D4BC}">
      <dgm:prSet/>
      <dgm:spPr/>
      <dgm:t>
        <a:bodyPr/>
        <a:lstStyle/>
        <a:p>
          <a:endParaRPr lang="en-US"/>
        </a:p>
      </dgm:t>
    </dgm:pt>
    <dgm:pt modelId="{E8348CFB-6273-4ABC-910D-1935AD021B78}" type="sibTrans" cxnId="{999A4F6C-CB13-4518-90FC-CF752296D4BC}">
      <dgm:prSet/>
      <dgm:spPr/>
      <dgm:t>
        <a:bodyPr/>
        <a:lstStyle/>
        <a:p>
          <a:endParaRPr lang="en-US"/>
        </a:p>
      </dgm:t>
    </dgm:pt>
    <dgm:pt modelId="{2E479C60-D4E1-4709-892E-014C3836332E}">
      <dgm:prSet custT="1"/>
      <dgm:spPr/>
      <dgm:t>
        <a:bodyPr/>
        <a:lstStyle/>
        <a:p>
          <a:r>
            <a:rPr lang="en-US" sz="1800" b="0" dirty="0" smtClean="0">
              <a:solidFill>
                <a:schemeClr val="tx2"/>
              </a:solidFill>
            </a:rPr>
            <a:t>Không </a:t>
          </a:r>
          <a:r>
            <a:rPr lang="en-US" sz="1800" b="0" dirty="0" err="1" smtClean="0">
              <a:solidFill>
                <a:schemeClr val="tx2"/>
              </a:solidFill>
            </a:rPr>
            <a:t>cần</a:t>
          </a:r>
          <a:r>
            <a:rPr lang="en-US" sz="1800" b="0" dirty="0" smtClean="0">
              <a:solidFill>
                <a:schemeClr val="tx2"/>
              </a:solidFill>
            </a:rPr>
            <a:t> </a:t>
          </a:r>
          <a:r>
            <a:rPr lang="en-US" sz="1800" b="0" dirty="0" err="1" smtClean="0">
              <a:solidFill>
                <a:schemeClr val="tx2"/>
              </a:solidFill>
            </a:rPr>
            <a:t>viết</a:t>
          </a:r>
          <a:r>
            <a:rPr lang="en-US" sz="1800" b="0" dirty="0" smtClean="0">
              <a:solidFill>
                <a:schemeClr val="tx2"/>
              </a:solidFill>
            </a:rPr>
            <a:t> SQL </a:t>
          </a:r>
          <a:r>
            <a:rPr lang="en-US" sz="1800" b="0" dirty="0" err="1" smtClean="0">
              <a:solidFill>
                <a:schemeClr val="tx2"/>
              </a:solidFill>
            </a:rPr>
            <a:t>phức</a:t>
          </a:r>
          <a:r>
            <a:rPr lang="en-US" sz="1800" b="0" dirty="0" smtClean="0">
              <a:solidFill>
                <a:schemeClr val="tx2"/>
              </a:solidFill>
            </a:rPr>
            <a:t> </a:t>
          </a:r>
          <a:r>
            <a:rPr lang="en-US" sz="1800" b="0" dirty="0" err="1" smtClean="0">
              <a:solidFill>
                <a:schemeClr val="tx2"/>
              </a:solidFill>
            </a:rPr>
            <a:t>tạp</a:t>
          </a:r>
          <a:r>
            <a:rPr lang="en-US" sz="1800" b="0" dirty="0" smtClean="0">
              <a:solidFill>
                <a:schemeClr val="tx2"/>
              </a:solidFill>
            </a:rPr>
            <a:t>, </a:t>
          </a:r>
          <a:r>
            <a:rPr lang="en-US" sz="1800" b="0" dirty="0" err="1" smtClean="0">
              <a:solidFill>
                <a:schemeClr val="tx2"/>
              </a:solidFill>
            </a:rPr>
            <a:t>hỗ</a:t>
          </a:r>
          <a:r>
            <a:rPr lang="en-US" sz="1800" b="0" dirty="0" smtClean="0">
              <a:solidFill>
                <a:schemeClr val="tx2"/>
              </a:solidFill>
            </a:rPr>
            <a:t> </a:t>
          </a:r>
          <a:r>
            <a:rPr lang="en-US" sz="1800" b="0" dirty="0" err="1" smtClean="0">
              <a:solidFill>
                <a:schemeClr val="tx2"/>
              </a:solidFill>
            </a:rPr>
            <a:t>trợ</a:t>
          </a:r>
          <a:r>
            <a:rPr lang="en-US" sz="1800" b="0" dirty="0" smtClean="0">
              <a:solidFill>
                <a:schemeClr val="tx2"/>
              </a:solidFill>
            </a:rPr>
            <a:t> LINQ to Entities.</a:t>
          </a:r>
          <a:endParaRPr lang="en-US" sz="1800" b="0" dirty="0">
            <a:solidFill>
              <a:schemeClr val="tx2"/>
            </a:solidFill>
          </a:endParaRPr>
        </a:p>
      </dgm:t>
    </dgm:pt>
    <dgm:pt modelId="{4441ED9F-BF0C-4820-B35E-5692159D4093}" type="sibTrans" cxnId="{66B8D886-51D4-4BE9-B541-34B268189750}">
      <dgm:prSet/>
      <dgm:spPr/>
      <dgm:t>
        <a:bodyPr/>
        <a:lstStyle/>
        <a:p>
          <a:endParaRPr lang="en-US"/>
        </a:p>
      </dgm:t>
    </dgm:pt>
    <dgm:pt modelId="{5A8F18DB-4B8A-41C4-AB6A-835D8AD29506}" type="parTrans" cxnId="{66B8D886-51D4-4BE9-B541-34B268189750}">
      <dgm:prSet/>
      <dgm:spPr/>
      <dgm:t>
        <a:bodyPr/>
        <a:lstStyle/>
        <a:p>
          <a:endParaRPr lang="en-US"/>
        </a:p>
      </dgm:t>
    </dgm:pt>
    <dgm:pt modelId="{9B7E70B5-AD67-4877-9913-DFA70FB9317F}">
      <dgm:prSet custT="1"/>
      <dgm:spPr/>
      <dgm:t>
        <a:bodyPr/>
        <a:lstStyle/>
        <a:p>
          <a:r>
            <a:rPr lang="en-US" sz="1800" b="0" dirty="0" err="1" smtClean="0">
              <a:solidFill>
                <a:schemeClr val="tx2"/>
              </a:solidFill>
            </a:rPr>
            <a:t>Tự</a:t>
          </a:r>
          <a:r>
            <a:rPr lang="en-US" sz="1800" b="0" dirty="0" smtClean="0">
              <a:solidFill>
                <a:schemeClr val="tx2"/>
              </a:solidFill>
            </a:rPr>
            <a:t> động </a:t>
          </a:r>
          <a:r>
            <a:rPr lang="en-US" sz="1800" b="0" dirty="0" err="1" smtClean="0">
              <a:solidFill>
                <a:schemeClr val="tx2"/>
              </a:solidFill>
            </a:rPr>
            <a:t>sinh</a:t>
          </a:r>
          <a:r>
            <a:rPr lang="en-US" sz="1800" b="0" dirty="0" smtClean="0">
              <a:solidFill>
                <a:schemeClr val="tx2"/>
              </a:solidFill>
            </a:rPr>
            <a:t> </a:t>
          </a:r>
          <a:r>
            <a:rPr lang="en-US" sz="1800" b="0" dirty="0" err="1" smtClean="0">
              <a:solidFill>
                <a:schemeClr val="tx2"/>
              </a:solidFill>
            </a:rPr>
            <a:t>lệnh</a:t>
          </a:r>
          <a:r>
            <a:rPr lang="en-US" sz="1800" b="0" dirty="0" smtClean="0">
              <a:solidFill>
                <a:schemeClr val="tx2"/>
              </a:solidFill>
            </a:rPr>
            <a:t> </a:t>
          </a:r>
          <a:r>
            <a:rPr lang="en-US" sz="1800" b="0" dirty="0" err="1" smtClean="0">
              <a:solidFill>
                <a:schemeClr val="tx2"/>
              </a:solidFill>
            </a:rPr>
            <a:t>thao</a:t>
          </a:r>
          <a:r>
            <a:rPr lang="en-US" sz="1800" b="0" dirty="0" smtClean="0">
              <a:solidFill>
                <a:schemeClr val="tx2"/>
              </a:solidFill>
            </a:rPr>
            <a:t> </a:t>
          </a:r>
          <a:r>
            <a:rPr lang="en-US" sz="1800" b="0" dirty="0" err="1" smtClean="0">
              <a:solidFill>
                <a:schemeClr val="tx2"/>
              </a:solidFill>
            </a:rPr>
            <a:t>tác</a:t>
          </a:r>
          <a:r>
            <a:rPr lang="en-US" sz="1800" b="0" dirty="0" smtClean="0">
              <a:solidFill>
                <a:schemeClr val="tx2"/>
              </a:solidFill>
            </a:rPr>
            <a:t> </a:t>
          </a:r>
          <a:r>
            <a:rPr lang="en-US" sz="1800" b="0" dirty="0" err="1" smtClean="0">
              <a:solidFill>
                <a:schemeClr val="tx2"/>
              </a:solidFill>
            </a:rPr>
            <a:t>dữ</a:t>
          </a:r>
          <a:r>
            <a:rPr lang="en-US" sz="1800" b="0" dirty="0" smtClean="0">
              <a:solidFill>
                <a:schemeClr val="tx2"/>
              </a:solidFill>
            </a:rPr>
            <a:t> </a:t>
          </a:r>
          <a:r>
            <a:rPr lang="en-US" sz="1800" b="0" dirty="0" err="1" smtClean="0">
              <a:solidFill>
                <a:schemeClr val="tx2"/>
              </a:solidFill>
            </a:rPr>
            <a:t>liệu</a:t>
          </a:r>
          <a:r>
            <a:rPr lang="en-US" sz="1800" b="0" dirty="0" smtClean="0">
              <a:solidFill>
                <a:schemeClr val="tx2"/>
              </a:solidFill>
            </a:rPr>
            <a:t>.</a:t>
          </a:r>
          <a:endParaRPr lang="en-US" sz="1800" b="0" dirty="0">
            <a:solidFill>
              <a:schemeClr val="tx2"/>
            </a:solidFill>
          </a:endParaRPr>
        </a:p>
      </dgm:t>
    </dgm:pt>
    <dgm:pt modelId="{5412ECA8-0CAE-4F8E-947D-0C100EDAF918}" type="parTrans" cxnId="{2D3FBAB5-5608-4862-94B6-CD535E7676F1}">
      <dgm:prSet/>
      <dgm:spPr/>
      <dgm:t>
        <a:bodyPr/>
        <a:lstStyle/>
        <a:p>
          <a:endParaRPr lang="en-US"/>
        </a:p>
      </dgm:t>
    </dgm:pt>
    <dgm:pt modelId="{7D020387-7D44-448D-BB48-14FA8B5DE05C}" type="sibTrans" cxnId="{2D3FBAB5-5608-4862-94B6-CD535E7676F1}">
      <dgm:prSet/>
      <dgm:spPr/>
      <dgm:t>
        <a:bodyPr/>
        <a:lstStyle/>
        <a:p>
          <a:endParaRPr lang="en-US"/>
        </a:p>
      </dgm:t>
    </dgm:pt>
    <dgm:pt modelId="{CB46B3B7-39D0-4F47-8B48-46B711580729}">
      <dgm:prSet custT="1"/>
      <dgm:spPr/>
      <dgm:t>
        <a:bodyPr/>
        <a:lstStyle/>
        <a:p>
          <a:pPr algn="l"/>
          <a:r>
            <a:rPr lang="en-US" sz="2000" b="0" dirty="0" smtClean="0">
              <a:solidFill>
                <a:schemeClr val="tx1"/>
              </a:solidFill>
            </a:rPr>
            <a:t>NHƯỢC ĐIỂM</a:t>
          </a:r>
          <a:endParaRPr lang="en-US" sz="2000" b="0" dirty="0">
            <a:solidFill>
              <a:schemeClr val="tx1"/>
            </a:solidFill>
          </a:endParaRPr>
        </a:p>
      </dgm:t>
    </dgm:pt>
    <dgm:pt modelId="{CB1ED405-C886-4C2F-A3A5-7D6CF2E2FFE9}" type="parTrans" cxnId="{4F197B92-4333-498A-B9A7-642A08D0676A}">
      <dgm:prSet/>
      <dgm:spPr/>
      <dgm:t>
        <a:bodyPr/>
        <a:lstStyle/>
        <a:p>
          <a:endParaRPr lang="en-US"/>
        </a:p>
      </dgm:t>
    </dgm:pt>
    <dgm:pt modelId="{177FA6EC-87D5-437A-9388-1EDD820869C2}" type="sibTrans" cxnId="{4F197B92-4333-498A-B9A7-642A08D0676A}">
      <dgm:prSet/>
      <dgm:spPr/>
      <dgm:t>
        <a:bodyPr/>
        <a:lstStyle/>
        <a:p>
          <a:endParaRPr lang="en-US"/>
        </a:p>
      </dgm:t>
    </dgm:pt>
    <dgm:pt modelId="{F87ECC8A-9F7D-4F79-960E-975B207CDAC7}">
      <dgm:prSet custT="1"/>
      <dgm:spPr/>
      <dgm:t>
        <a:bodyPr/>
        <a:lstStyle/>
        <a:p>
          <a:pPr algn="l"/>
          <a:r>
            <a:rPr lang="en-US" sz="1800" b="0" dirty="0" err="1" smtClean="0">
              <a:solidFill>
                <a:schemeClr val="bg1"/>
              </a:solidFill>
            </a:rPr>
            <a:t>Hiệu</a:t>
          </a:r>
          <a:r>
            <a:rPr lang="en-US" sz="1800" b="0" dirty="0" smtClean="0">
              <a:solidFill>
                <a:schemeClr val="bg1"/>
              </a:solidFill>
            </a:rPr>
            <a:t> </a:t>
          </a:r>
          <a:r>
            <a:rPr lang="en-US" sz="1800" b="0" dirty="0" err="1" smtClean="0">
              <a:solidFill>
                <a:schemeClr val="bg1"/>
              </a:solidFill>
            </a:rPr>
            <a:t>suất</a:t>
          </a:r>
          <a:r>
            <a:rPr lang="en-US" sz="1800" b="0" dirty="0" smtClean="0">
              <a:solidFill>
                <a:schemeClr val="bg1"/>
              </a:solidFill>
            </a:rPr>
            <a:t> </a:t>
          </a:r>
          <a:r>
            <a:rPr lang="en-US" sz="1800" b="0" dirty="0" err="1" smtClean="0">
              <a:solidFill>
                <a:schemeClr val="bg1"/>
              </a:solidFill>
            </a:rPr>
            <a:t>thấp</a:t>
          </a:r>
          <a:endParaRPr lang="en-US" sz="1800" b="0" dirty="0">
            <a:solidFill>
              <a:schemeClr val="bg1"/>
            </a:solidFill>
          </a:endParaRPr>
        </a:p>
      </dgm:t>
    </dgm:pt>
    <dgm:pt modelId="{D29FB230-59E1-4DB2-A643-8F06AB744693}" type="parTrans" cxnId="{3EADF352-14E0-425C-A1FB-B4D668961E7F}">
      <dgm:prSet/>
      <dgm:spPr/>
      <dgm:t>
        <a:bodyPr/>
        <a:lstStyle/>
        <a:p>
          <a:endParaRPr lang="en-US"/>
        </a:p>
      </dgm:t>
    </dgm:pt>
    <dgm:pt modelId="{DD405A14-C2B7-4A21-AB23-4F88D8E7763E}" type="sibTrans" cxnId="{3EADF352-14E0-425C-A1FB-B4D668961E7F}">
      <dgm:prSet/>
      <dgm:spPr/>
      <dgm:t>
        <a:bodyPr/>
        <a:lstStyle/>
        <a:p>
          <a:endParaRPr lang="en-US"/>
        </a:p>
      </dgm:t>
    </dgm:pt>
    <dgm:pt modelId="{F36B53C7-6F6F-4FEB-B8B1-8CB9D9F66426}">
      <dgm:prSet custT="1"/>
      <dgm:spPr/>
      <dgm:t>
        <a:bodyPr/>
        <a:lstStyle/>
        <a:p>
          <a:pPr algn="l"/>
          <a:endParaRPr lang="en-US" sz="2000" b="0" dirty="0">
            <a:solidFill>
              <a:schemeClr val="tx1"/>
            </a:solidFill>
          </a:endParaRPr>
        </a:p>
      </dgm:t>
    </dgm:pt>
    <dgm:pt modelId="{3D672D1C-9BD0-4D8F-AEB0-44F6A0453892}" type="parTrans" cxnId="{87B4DB4B-9878-48BF-95BA-CC7B5CF7407A}">
      <dgm:prSet/>
      <dgm:spPr/>
      <dgm:t>
        <a:bodyPr/>
        <a:lstStyle/>
        <a:p>
          <a:endParaRPr lang="en-US"/>
        </a:p>
      </dgm:t>
    </dgm:pt>
    <dgm:pt modelId="{F6C99C38-DDF7-4140-85F0-3D555F7A8750}" type="sibTrans" cxnId="{87B4DB4B-9878-48BF-95BA-CC7B5CF7407A}">
      <dgm:prSet/>
      <dgm:spPr/>
      <dgm:t>
        <a:bodyPr/>
        <a:lstStyle/>
        <a:p>
          <a:endParaRPr lang="en-US"/>
        </a:p>
      </dgm:t>
    </dgm:pt>
    <dgm:pt modelId="{28AF29D3-84AC-43FD-BF33-1D8A0FCB74D4}">
      <dgm:prSet custT="1"/>
      <dgm:spPr/>
      <dgm:t>
        <a:bodyPr/>
        <a:lstStyle/>
        <a:p>
          <a:pPr algn="l"/>
          <a:r>
            <a:rPr lang="en-US" sz="1800" b="0" dirty="0" err="1" smtClean="0">
              <a:solidFill>
                <a:schemeClr val="bg1"/>
              </a:solidFill>
            </a:rPr>
            <a:t>Khó</a:t>
          </a:r>
          <a:r>
            <a:rPr lang="en-US" sz="1800" b="0" dirty="0" smtClean="0">
              <a:solidFill>
                <a:schemeClr val="bg1"/>
              </a:solidFill>
            </a:rPr>
            <a:t> </a:t>
          </a:r>
          <a:r>
            <a:rPr lang="en-US" sz="1800" b="0" dirty="0" err="1" smtClean="0">
              <a:solidFill>
                <a:schemeClr val="bg1"/>
              </a:solidFill>
            </a:rPr>
            <a:t>kiểm</a:t>
          </a:r>
          <a:r>
            <a:rPr lang="en-US" sz="1800" b="0" dirty="0" smtClean="0">
              <a:solidFill>
                <a:schemeClr val="bg1"/>
              </a:solidFill>
            </a:rPr>
            <a:t> </a:t>
          </a:r>
          <a:r>
            <a:rPr lang="en-US" sz="1800" b="0" dirty="0" err="1" smtClean="0">
              <a:solidFill>
                <a:schemeClr val="bg1"/>
              </a:solidFill>
            </a:rPr>
            <a:t>soát</a:t>
          </a:r>
          <a:r>
            <a:rPr lang="en-US" sz="1800" b="0" dirty="0" smtClean="0">
              <a:solidFill>
                <a:schemeClr val="bg1"/>
              </a:solidFill>
            </a:rPr>
            <a:t> SQL</a:t>
          </a:r>
          <a:endParaRPr lang="en-US" sz="1800" b="0" dirty="0">
            <a:solidFill>
              <a:schemeClr val="bg1"/>
            </a:solidFill>
          </a:endParaRPr>
        </a:p>
      </dgm:t>
    </dgm:pt>
    <dgm:pt modelId="{58B25D0A-009A-4ABA-AD4E-F9B686A49535}" type="parTrans" cxnId="{679CC419-FEAA-4B14-9F7B-D192A8FEA39C}">
      <dgm:prSet/>
      <dgm:spPr/>
      <dgm:t>
        <a:bodyPr/>
        <a:lstStyle/>
        <a:p>
          <a:endParaRPr lang="en-US"/>
        </a:p>
      </dgm:t>
    </dgm:pt>
    <dgm:pt modelId="{B055E6A4-4646-4F21-B24D-5C4D17A6EFBB}" type="sibTrans" cxnId="{679CC419-FEAA-4B14-9F7B-D192A8FEA39C}">
      <dgm:prSet/>
      <dgm:spPr/>
      <dgm:t>
        <a:bodyPr/>
        <a:lstStyle/>
        <a:p>
          <a:endParaRPr lang="en-US"/>
        </a:p>
      </dgm:t>
    </dgm:pt>
    <dgm:pt modelId="{4EDB5ED3-39C6-48BC-A232-EC98F6E8F189}">
      <dgm:prSet custT="1"/>
      <dgm:spPr/>
      <dgm:t>
        <a:bodyPr/>
        <a:lstStyle/>
        <a:p>
          <a:pPr algn="l"/>
          <a:r>
            <a:rPr lang="en-US" sz="1800" b="0" dirty="0" err="1" smtClean="0">
              <a:solidFill>
                <a:schemeClr val="bg1"/>
              </a:solidFill>
            </a:rPr>
            <a:t>Khó</a:t>
          </a:r>
          <a:r>
            <a:rPr lang="en-US" sz="1800" b="0" dirty="0" smtClean="0">
              <a:solidFill>
                <a:schemeClr val="bg1"/>
              </a:solidFill>
            </a:rPr>
            <a:t> </a:t>
          </a:r>
          <a:r>
            <a:rPr lang="en-US" sz="1800" b="0" dirty="0" err="1" smtClean="0">
              <a:solidFill>
                <a:schemeClr val="bg1"/>
              </a:solidFill>
            </a:rPr>
            <a:t>quản</a:t>
          </a:r>
          <a:r>
            <a:rPr lang="en-US" sz="1800" b="0" dirty="0" smtClean="0">
              <a:solidFill>
                <a:schemeClr val="bg1"/>
              </a:solidFill>
            </a:rPr>
            <a:t> </a:t>
          </a:r>
          <a:r>
            <a:rPr lang="en-US" sz="1800" b="0" dirty="0" err="1" smtClean="0">
              <a:solidFill>
                <a:schemeClr val="bg1"/>
              </a:solidFill>
            </a:rPr>
            <a:t>lý</a:t>
          </a:r>
          <a:r>
            <a:rPr lang="en-US" sz="1800" b="0" dirty="0" smtClean="0">
              <a:solidFill>
                <a:schemeClr val="bg1"/>
              </a:solidFill>
            </a:rPr>
            <a:t> </a:t>
          </a:r>
          <a:r>
            <a:rPr lang="en-US" sz="1800" b="0" dirty="0" err="1" smtClean="0">
              <a:solidFill>
                <a:schemeClr val="bg1"/>
              </a:solidFill>
            </a:rPr>
            <a:t>dữ</a:t>
          </a:r>
          <a:r>
            <a:rPr lang="en-US" sz="1800" b="0" dirty="0" smtClean="0">
              <a:solidFill>
                <a:schemeClr val="bg1"/>
              </a:solidFill>
            </a:rPr>
            <a:t> </a:t>
          </a:r>
          <a:r>
            <a:rPr lang="en-US" sz="1800" b="0" dirty="0" err="1" smtClean="0">
              <a:solidFill>
                <a:schemeClr val="bg1"/>
              </a:solidFill>
            </a:rPr>
            <a:t>liệu</a:t>
          </a:r>
          <a:r>
            <a:rPr lang="en-US" sz="1800" b="0" dirty="0" smtClean="0">
              <a:solidFill>
                <a:schemeClr val="bg1"/>
              </a:solidFill>
            </a:rPr>
            <a:t> </a:t>
          </a:r>
          <a:r>
            <a:rPr lang="en-US" sz="1800" b="0" dirty="0" err="1" smtClean="0">
              <a:solidFill>
                <a:schemeClr val="bg1"/>
              </a:solidFill>
            </a:rPr>
            <a:t>lớn</a:t>
          </a:r>
          <a:r>
            <a:rPr lang="en-US" sz="1800" b="0" dirty="0" smtClean="0">
              <a:solidFill>
                <a:schemeClr val="bg1"/>
              </a:solidFill>
            </a:rPr>
            <a:t>:
</a:t>
          </a:r>
          <a:r>
            <a:rPr lang="en-US" sz="1800" b="0" dirty="0" err="1" smtClean="0">
              <a:solidFill>
                <a:schemeClr val="bg1"/>
              </a:solidFill>
            </a:rPr>
            <a:t>Hạn</a:t>
          </a:r>
          <a:r>
            <a:rPr lang="en-US" sz="1800" b="0" dirty="0" smtClean="0">
              <a:solidFill>
                <a:schemeClr val="bg1"/>
              </a:solidFill>
            </a:rPr>
            <a:t> </a:t>
          </a:r>
          <a:r>
            <a:rPr lang="en-US" sz="1800" b="0" dirty="0" err="1" smtClean="0">
              <a:solidFill>
                <a:schemeClr val="bg1"/>
              </a:solidFill>
            </a:rPr>
            <a:t>chế</a:t>
          </a:r>
          <a:r>
            <a:rPr lang="en-US" sz="1800" b="0" dirty="0" smtClean="0">
              <a:solidFill>
                <a:schemeClr val="bg1"/>
              </a:solidFill>
            </a:rPr>
            <a:t> </a:t>
          </a:r>
          <a:r>
            <a:rPr lang="en-US" sz="1800" b="0" dirty="0" err="1" smtClean="0">
              <a:solidFill>
                <a:schemeClr val="bg1"/>
              </a:solidFill>
            </a:rPr>
            <a:t>tính</a:t>
          </a:r>
          <a:r>
            <a:rPr lang="en-US" sz="1800" b="0" dirty="0" smtClean="0">
              <a:solidFill>
                <a:schemeClr val="bg1"/>
              </a:solidFill>
            </a:rPr>
            <a:t> năng SQL Server:
</a:t>
          </a:r>
          <a:r>
            <a:rPr lang="en-US" sz="1800" b="0" dirty="0" err="1" smtClean="0">
              <a:solidFill>
                <a:schemeClr val="bg1"/>
              </a:solidFill>
            </a:rPr>
            <a:t>Yêu</a:t>
          </a:r>
          <a:r>
            <a:rPr lang="en-US" sz="1800" b="0" dirty="0" smtClean="0">
              <a:solidFill>
                <a:schemeClr val="bg1"/>
              </a:solidFill>
            </a:rPr>
            <a:t> </a:t>
          </a:r>
          <a:r>
            <a:rPr lang="en-US" sz="1800" b="0" dirty="0" err="1" smtClean="0">
              <a:solidFill>
                <a:schemeClr val="bg1"/>
              </a:solidFill>
            </a:rPr>
            <a:t>cầu</a:t>
          </a:r>
          <a:r>
            <a:rPr lang="en-US" sz="1800" b="0" dirty="0" smtClean="0">
              <a:solidFill>
                <a:schemeClr val="bg1"/>
              </a:solidFill>
            </a:rPr>
            <a:t> </a:t>
          </a:r>
          <a:r>
            <a:rPr lang="en-US" sz="1800" b="0" dirty="0" err="1" smtClean="0">
              <a:solidFill>
                <a:schemeClr val="bg1"/>
              </a:solidFill>
            </a:rPr>
            <a:t>tài</a:t>
          </a:r>
          <a:r>
            <a:rPr lang="en-US" sz="1800" b="0" dirty="0" smtClean="0">
              <a:solidFill>
                <a:schemeClr val="bg1"/>
              </a:solidFill>
            </a:rPr>
            <a:t> </a:t>
          </a:r>
          <a:r>
            <a:rPr lang="en-US" sz="1800" b="0" dirty="0" err="1" smtClean="0">
              <a:solidFill>
                <a:schemeClr val="bg1"/>
              </a:solidFill>
            </a:rPr>
            <a:t>nguyên</a:t>
          </a:r>
          <a:r>
            <a:rPr lang="en-US" sz="1800" b="0" dirty="0" smtClean="0">
              <a:solidFill>
                <a:schemeClr val="bg1"/>
              </a:solidFill>
            </a:rPr>
            <a:t> </a:t>
          </a:r>
          <a:r>
            <a:rPr lang="en-US" sz="1800" b="0" dirty="0" err="1" smtClean="0">
              <a:solidFill>
                <a:schemeClr val="bg1"/>
              </a:solidFill>
            </a:rPr>
            <a:t>cao</a:t>
          </a:r>
          <a:endParaRPr lang="en-US" sz="1800" b="0" dirty="0">
            <a:solidFill>
              <a:schemeClr val="bg1"/>
            </a:solidFill>
          </a:endParaRPr>
        </a:p>
      </dgm:t>
    </dgm:pt>
    <dgm:pt modelId="{27E70EE4-08AB-448D-8A12-E83AE3A2C62A}" type="parTrans" cxnId="{844A5BE0-085E-4069-95CE-0726684D0627}">
      <dgm:prSet/>
      <dgm:spPr/>
      <dgm:t>
        <a:bodyPr/>
        <a:lstStyle/>
        <a:p>
          <a:endParaRPr lang="en-US"/>
        </a:p>
      </dgm:t>
    </dgm:pt>
    <dgm:pt modelId="{4C74242F-B6EC-4E14-9ACB-0D0C894FE7D3}" type="sibTrans" cxnId="{844A5BE0-085E-4069-95CE-0726684D0627}">
      <dgm:prSet/>
      <dgm:spPr/>
      <dgm:t>
        <a:bodyPr/>
        <a:lstStyle/>
        <a:p>
          <a:endParaRPr lang="en-US"/>
        </a:p>
      </dgm:t>
    </dgm:pt>
    <dgm:pt modelId="{D457CB51-E2AA-4DEE-A0AB-1BCC17924B57}" type="pres">
      <dgm:prSet presAssocID="{A06300FA-B05C-401B-BE7E-1AA1EBD113E0}" presName="Name0" presStyleCnt="0">
        <dgm:presLayoutVars>
          <dgm:dir/>
          <dgm:animLvl val="lvl"/>
          <dgm:resizeHandles val="exact"/>
        </dgm:presLayoutVars>
      </dgm:prSet>
      <dgm:spPr/>
      <dgm:t>
        <a:bodyPr/>
        <a:lstStyle/>
        <a:p>
          <a:endParaRPr lang="en-US"/>
        </a:p>
      </dgm:t>
    </dgm:pt>
    <dgm:pt modelId="{7E999097-7232-474E-B3A2-AEF637F02863}" type="pres">
      <dgm:prSet presAssocID="{0DAD3BA6-CA06-4DB7-8D53-316F3AAFCC03}" presName="linNode" presStyleCnt="0"/>
      <dgm:spPr/>
    </dgm:pt>
    <dgm:pt modelId="{912027A6-CF89-49F1-BC4A-129A8F960A6F}" type="pres">
      <dgm:prSet presAssocID="{0DAD3BA6-CA06-4DB7-8D53-316F3AAFCC03}" presName="parTx" presStyleLbl="revTx" presStyleIdx="0" presStyleCnt="3" custScaleX="159979" custScaleY="150339" custLinFactNeighborX="89536" custLinFactNeighborY="16569">
        <dgm:presLayoutVars>
          <dgm:chMax val="1"/>
          <dgm:bulletEnabled val="1"/>
        </dgm:presLayoutVars>
      </dgm:prSet>
      <dgm:spPr/>
      <dgm:t>
        <a:bodyPr/>
        <a:lstStyle/>
        <a:p>
          <a:endParaRPr lang="en-US"/>
        </a:p>
      </dgm:t>
    </dgm:pt>
    <dgm:pt modelId="{FEDE8C92-7BC0-48C8-A2BF-A4FF080972B5}" type="pres">
      <dgm:prSet presAssocID="{0DAD3BA6-CA06-4DB7-8D53-316F3AAFCC03}" presName="bracket" presStyleLbl="parChTrans1D1" presStyleIdx="0" presStyleCnt="3" custLinFactX="-69949" custLinFactNeighborX="-100000"/>
      <dgm:spPr/>
    </dgm:pt>
    <dgm:pt modelId="{7BFAF245-11F2-4D98-937D-EF1BA800B08D}" type="pres">
      <dgm:prSet presAssocID="{0DAD3BA6-CA06-4DB7-8D53-316F3AAFCC03}" presName="spH" presStyleCnt="0"/>
      <dgm:spPr/>
    </dgm:pt>
    <dgm:pt modelId="{50045523-97FD-4F7C-AF0E-323148D963F8}" type="pres">
      <dgm:prSet presAssocID="{0DAD3BA6-CA06-4DB7-8D53-316F3AAFCC03}" presName="desTx" presStyleLbl="node1" presStyleIdx="0" presStyleCnt="3" custLinFactX="-4285" custLinFactNeighborX="-100000">
        <dgm:presLayoutVars>
          <dgm:bulletEnabled val="1"/>
        </dgm:presLayoutVars>
      </dgm:prSet>
      <dgm:spPr/>
      <dgm:t>
        <a:bodyPr/>
        <a:lstStyle/>
        <a:p>
          <a:endParaRPr lang="en-US"/>
        </a:p>
      </dgm:t>
    </dgm:pt>
    <dgm:pt modelId="{D4507466-0D82-4C24-B8E6-A8EA8FEDA75B}" type="pres">
      <dgm:prSet presAssocID="{FD377B6F-C2C2-4F56-9A43-37F3B3FA16F8}" presName="spV" presStyleCnt="0"/>
      <dgm:spPr/>
    </dgm:pt>
    <dgm:pt modelId="{BECC8D71-AD0A-49E7-9059-59B456269FBD}" type="pres">
      <dgm:prSet presAssocID="{6AAC3B98-19F9-4208-937E-BA626D77DEEC}" presName="linNode" presStyleCnt="0"/>
      <dgm:spPr/>
    </dgm:pt>
    <dgm:pt modelId="{BD74C186-A75E-46DB-8F76-7C9761541EE7}" type="pres">
      <dgm:prSet presAssocID="{6AAC3B98-19F9-4208-937E-BA626D77DEEC}" presName="parTx" presStyleLbl="revTx" presStyleIdx="1" presStyleCnt="3">
        <dgm:presLayoutVars>
          <dgm:chMax val="1"/>
          <dgm:bulletEnabled val="1"/>
        </dgm:presLayoutVars>
      </dgm:prSet>
      <dgm:spPr/>
      <dgm:t>
        <a:bodyPr/>
        <a:lstStyle/>
        <a:p>
          <a:endParaRPr lang="en-US"/>
        </a:p>
      </dgm:t>
    </dgm:pt>
    <dgm:pt modelId="{3EF29050-B06B-48C8-A2AA-20FBB4093B5F}" type="pres">
      <dgm:prSet presAssocID="{6AAC3B98-19F9-4208-937E-BA626D77DEEC}" presName="bracket" presStyleLbl="parChTrans1D1" presStyleIdx="1" presStyleCnt="3"/>
      <dgm:spPr/>
    </dgm:pt>
    <dgm:pt modelId="{97FA647F-C518-42B4-9A75-E27E080F6416}" type="pres">
      <dgm:prSet presAssocID="{6AAC3B98-19F9-4208-937E-BA626D77DEEC}" presName="spH" presStyleCnt="0"/>
      <dgm:spPr/>
    </dgm:pt>
    <dgm:pt modelId="{FBBD734E-F9BB-45E3-B7C1-35C90C86C490}" type="pres">
      <dgm:prSet presAssocID="{6AAC3B98-19F9-4208-937E-BA626D77DEEC}" presName="desTx" presStyleLbl="node1" presStyleIdx="1" presStyleCnt="3">
        <dgm:presLayoutVars>
          <dgm:bulletEnabled val="1"/>
        </dgm:presLayoutVars>
      </dgm:prSet>
      <dgm:spPr/>
      <dgm:t>
        <a:bodyPr/>
        <a:lstStyle/>
        <a:p>
          <a:endParaRPr lang="en-US"/>
        </a:p>
      </dgm:t>
    </dgm:pt>
    <dgm:pt modelId="{566A8919-1747-45A9-A3E3-FB3C153BD9FF}" type="pres">
      <dgm:prSet presAssocID="{CBB61A56-F938-47ED-AD07-9DC32215F763}" presName="spV" presStyleCnt="0"/>
      <dgm:spPr/>
    </dgm:pt>
    <dgm:pt modelId="{93989D51-DD14-4113-9789-BD8CD0EDFB29}" type="pres">
      <dgm:prSet presAssocID="{CB46B3B7-39D0-4F47-8B48-46B711580729}" presName="linNode" presStyleCnt="0"/>
      <dgm:spPr/>
    </dgm:pt>
    <dgm:pt modelId="{8EF50115-B968-4237-B976-73909E208264}" type="pres">
      <dgm:prSet presAssocID="{CB46B3B7-39D0-4F47-8B48-46B711580729}" presName="parTx" presStyleLbl="revTx" presStyleIdx="2" presStyleCnt="3" custScaleX="142777">
        <dgm:presLayoutVars>
          <dgm:chMax val="1"/>
          <dgm:bulletEnabled val="1"/>
        </dgm:presLayoutVars>
      </dgm:prSet>
      <dgm:spPr/>
      <dgm:t>
        <a:bodyPr/>
        <a:lstStyle/>
        <a:p>
          <a:endParaRPr lang="en-US"/>
        </a:p>
      </dgm:t>
    </dgm:pt>
    <dgm:pt modelId="{83950AE1-D33E-4749-A4E3-80BA2F9CEA68}" type="pres">
      <dgm:prSet presAssocID="{CB46B3B7-39D0-4F47-8B48-46B711580729}" presName="bracket" presStyleLbl="parChTrans1D1" presStyleIdx="2" presStyleCnt="3"/>
      <dgm:spPr/>
    </dgm:pt>
    <dgm:pt modelId="{2D3DFC34-8D93-410C-8C80-041952097979}" type="pres">
      <dgm:prSet presAssocID="{CB46B3B7-39D0-4F47-8B48-46B711580729}" presName="spH" presStyleCnt="0"/>
      <dgm:spPr/>
    </dgm:pt>
    <dgm:pt modelId="{03FB52C4-B79C-4D95-87C1-234652A8DBBA}" type="pres">
      <dgm:prSet presAssocID="{CB46B3B7-39D0-4F47-8B48-46B711580729}" presName="desTx" presStyleLbl="node1" presStyleIdx="2" presStyleCnt="3">
        <dgm:presLayoutVars>
          <dgm:bulletEnabled val="1"/>
        </dgm:presLayoutVars>
      </dgm:prSet>
      <dgm:spPr/>
      <dgm:t>
        <a:bodyPr/>
        <a:lstStyle/>
        <a:p>
          <a:endParaRPr lang="en-US"/>
        </a:p>
      </dgm:t>
    </dgm:pt>
  </dgm:ptLst>
  <dgm:cxnLst>
    <dgm:cxn modelId="{04F55C54-4E2C-43BD-A89F-179BE9B37E79}" type="presOf" srcId="{F87ECC8A-9F7D-4F79-960E-975B207CDAC7}" destId="{03FB52C4-B79C-4D95-87C1-234652A8DBBA}" srcOrd="0" destOrd="0" presId="urn:diagrams.loki3.com/BracketList"/>
    <dgm:cxn modelId="{3EADF352-14E0-425C-A1FB-B4D668961E7F}" srcId="{CB46B3B7-39D0-4F47-8B48-46B711580729}" destId="{F87ECC8A-9F7D-4F79-960E-975B207CDAC7}" srcOrd="0" destOrd="0" parTransId="{D29FB230-59E1-4DB2-A643-8F06AB744693}" sibTransId="{DD405A14-C2B7-4A21-AB23-4F88D8E7763E}"/>
    <dgm:cxn modelId="{679CC419-FEAA-4B14-9F7B-D192A8FEA39C}" srcId="{CB46B3B7-39D0-4F47-8B48-46B711580729}" destId="{28AF29D3-84AC-43FD-BF33-1D8A0FCB74D4}" srcOrd="1" destOrd="0" parTransId="{58B25D0A-009A-4ABA-AD4E-F9B686A49535}" sibTransId="{B055E6A4-4646-4F21-B24D-5C4D17A6EFBB}"/>
    <dgm:cxn modelId="{DDEDFF9E-DAB6-4924-9AFA-E99B2EA937AD}" type="presOf" srcId="{F36B53C7-6F6F-4FEB-B8B1-8CB9D9F66426}" destId="{03FB52C4-B79C-4D95-87C1-234652A8DBBA}" srcOrd="0" destOrd="3" presId="urn:diagrams.loki3.com/BracketList"/>
    <dgm:cxn modelId="{55FE2AC1-B3C0-4145-BFB8-FE35155B8158}" type="presOf" srcId="{6AAC3B98-19F9-4208-937E-BA626D77DEEC}" destId="{BD74C186-A75E-46DB-8F76-7C9761541EE7}" srcOrd="0" destOrd="0" presId="urn:diagrams.loki3.com/BracketList"/>
    <dgm:cxn modelId="{87B4DB4B-9878-48BF-95BA-CC7B5CF7407A}" srcId="{CB46B3B7-39D0-4F47-8B48-46B711580729}" destId="{F36B53C7-6F6F-4FEB-B8B1-8CB9D9F66426}" srcOrd="3" destOrd="0" parTransId="{3D672D1C-9BD0-4D8F-AEB0-44F6A0453892}" sibTransId="{F6C99C38-DDF7-4140-85F0-3D555F7A8750}"/>
    <dgm:cxn modelId="{9971A2F6-18C0-46DC-BA00-A79282D4FDAB}" type="presOf" srcId="{9B7E70B5-AD67-4877-9913-DFA70FB9317F}" destId="{FBBD734E-F9BB-45E3-B7C1-35C90C86C490}" srcOrd="0" destOrd="2" presId="urn:diagrams.loki3.com/BracketList"/>
    <dgm:cxn modelId="{9760816E-1F73-4C67-8E2F-EFEE6F10133A}" type="presOf" srcId="{0BDA5E60-B750-481D-A7FE-0F22C207D530}" destId="{50045523-97FD-4F7C-AF0E-323148D963F8}" srcOrd="0" destOrd="1" presId="urn:diagrams.loki3.com/BracketList"/>
    <dgm:cxn modelId="{CE30226A-F436-4566-9271-AF59A4F23853}" type="presOf" srcId="{0C8EE7DD-6154-4C8B-BE75-88C357850150}" destId="{FBBD734E-F9BB-45E3-B7C1-35C90C86C490}" srcOrd="0" destOrd="0" presId="urn:diagrams.loki3.com/BracketList"/>
    <dgm:cxn modelId="{66D6F8E4-6782-43DC-AD92-40CDCC4EE68C}" type="presOf" srcId="{CB46B3B7-39D0-4F47-8B48-46B711580729}" destId="{8EF50115-B968-4237-B976-73909E208264}" srcOrd="0" destOrd="0" presId="urn:diagrams.loki3.com/BracketList"/>
    <dgm:cxn modelId="{09148757-0887-4E90-B51D-24484F6D68D2}" srcId="{0DAD3BA6-CA06-4DB7-8D53-316F3AAFCC03}" destId="{0BDA5E60-B750-481D-A7FE-0F22C207D530}" srcOrd="1" destOrd="0" parTransId="{9FA5AF62-846F-4F40-845D-F90426188066}" sibTransId="{03594B2B-958D-4DA8-BD02-DD7E5B8690CF}"/>
    <dgm:cxn modelId="{66B8D886-51D4-4BE9-B541-34B268189750}" srcId="{6AAC3B98-19F9-4208-937E-BA626D77DEEC}" destId="{2E479C60-D4E1-4709-892E-014C3836332E}" srcOrd="1" destOrd="0" parTransId="{5A8F18DB-4B8A-41C4-AB6A-835D8AD29506}" sibTransId="{4441ED9F-BF0C-4820-B35E-5692159D4093}"/>
    <dgm:cxn modelId="{E7801FED-8744-4EFE-BD39-B02ACB6E032A}" srcId="{0DAD3BA6-CA06-4DB7-8D53-316F3AAFCC03}" destId="{C2A11488-4E6A-4DE9-83CB-77F0F40BB989}" srcOrd="0" destOrd="0" parTransId="{38B7BBA0-495A-4855-8EEB-8F8674CBE054}" sibTransId="{BA7FF3E0-6B7D-448B-94F7-5E2F46B4752C}"/>
    <dgm:cxn modelId="{915B3D34-9B63-4100-B018-32EF7E563556}" type="presOf" srcId="{28AF29D3-84AC-43FD-BF33-1D8A0FCB74D4}" destId="{03FB52C4-B79C-4D95-87C1-234652A8DBBA}" srcOrd="0" destOrd="1" presId="urn:diagrams.loki3.com/BracketList"/>
    <dgm:cxn modelId="{7595C235-6D12-4A9D-A667-D36098A181DF}" type="presOf" srcId="{2E479C60-D4E1-4709-892E-014C3836332E}" destId="{FBBD734E-F9BB-45E3-B7C1-35C90C86C490}" srcOrd="0" destOrd="1" presId="urn:diagrams.loki3.com/BracketList"/>
    <dgm:cxn modelId="{844A5BE0-085E-4069-95CE-0726684D0627}" srcId="{CB46B3B7-39D0-4F47-8B48-46B711580729}" destId="{4EDB5ED3-39C6-48BC-A232-EC98F6E8F189}" srcOrd="2" destOrd="0" parTransId="{27E70EE4-08AB-448D-8A12-E83AE3A2C62A}" sibTransId="{4C74242F-B6EC-4E14-9ACB-0D0C894FE7D3}"/>
    <dgm:cxn modelId="{878AA06C-CA20-4519-A6FD-BB2B77B71B87}" type="presOf" srcId="{A06300FA-B05C-401B-BE7E-1AA1EBD113E0}" destId="{D457CB51-E2AA-4DEE-A0AB-1BCC17924B57}" srcOrd="0" destOrd="0" presId="urn:diagrams.loki3.com/BracketList"/>
    <dgm:cxn modelId="{BFAAA8AE-1329-4B44-A960-BCA7DC3D568A}" type="presOf" srcId="{C2A11488-4E6A-4DE9-83CB-77F0F40BB989}" destId="{50045523-97FD-4F7C-AF0E-323148D963F8}" srcOrd="0" destOrd="0" presId="urn:diagrams.loki3.com/BracketList"/>
    <dgm:cxn modelId="{35F7755D-0E77-4A32-B7C0-4B84CF9C8E48}" type="presOf" srcId="{0DAD3BA6-CA06-4DB7-8D53-316F3AAFCC03}" destId="{912027A6-CF89-49F1-BC4A-129A8F960A6F}" srcOrd="0" destOrd="0" presId="urn:diagrams.loki3.com/BracketList"/>
    <dgm:cxn modelId="{C735616E-D4DF-4A2A-8DAC-86D36484384D}" type="presOf" srcId="{4EDB5ED3-39C6-48BC-A232-EC98F6E8F189}" destId="{03FB52C4-B79C-4D95-87C1-234652A8DBBA}" srcOrd="0" destOrd="2" presId="urn:diagrams.loki3.com/BracketList"/>
    <dgm:cxn modelId="{A5B52C11-25D3-449A-8243-3758FD9B6A16}" srcId="{A06300FA-B05C-401B-BE7E-1AA1EBD113E0}" destId="{0DAD3BA6-CA06-4DB7-8D53-316F3AAFCC03}" srcOrd="0" destOrd="0" parTransId="{03585D40-3E67-4BEC-B074-DF10BF6AC397}" sibTransId="{FD377B6F-C2C2-4F56-9A43-37F3B3FA16F8}"/>
    <dgm:cxn modelId="{4F197B92-4333-498A-B9A7-642A08D0676A}" srcId="{A06300FA-B05C-401B-BE7E-1AA1EBD113E0}" destId="{CB46B3B7-39D0-4F47-8B48-46B711580729}" srcOrd="2" destOrd="0" parTransId="{CB1ED405-C886-4C2F-A3A5-7D6CF2E2FFE9}" sibTransId="{177FA6EC-87D5-437A-9388-1EDD820869C2}"/>
    <dgm:cxn modelId="{A50A7B3E-4B87-4E38-B368-18A16FD7A5E0}" srcId="{A06300FA-B05C-401B-BE7E-1AA1EBD113E0}" destId="{6AAC3B98-19F9-4208-937E-BA626D77DEEC}" srcOrd="1" destOrd="0" parTransId="{BD9298FD-3C0D-46AD-907E-245A9F2B1E57}" sibTransId="{CBB61A56-F938-47ED-AD07-9DC32215F763}"/>
    <dgm:cxn modelId="{2D3FBAB5-5608-4862-94B6-CD535E7676F1}" srcId="{6AAC3B98-19F9-4208-937E-BA626D77DEEC}" destId="{9B7E70B5-AD67-4877-9913-DFA70FB9317F}" srcOrd="2" destOrd="0" parTransId="{5412ECA8-0CAE-4F8E-947D-0C100EDAF918}" sibTransId="{7D020387-7D44-448D-BB48-14FA8B5DE05C}"/>
    <dgm:cxn modelId="{999A4F6C-CB13-4518-90FC-CF752296D4BC}" srcId="{6AAC3B98-19F9-4208-937E-BA626D77DEEC}" destId="{0C8EE7DD-6154-4C8B-BE75-88C357850150}" srcOrd="0" destOrd="0" parTransId="{C1373B9C-76A2-4991-98A4-FD5762280067}" sibTransId="{E8348CFB-6273-4ABC-910D-1935AD021B78}"/>
    <dgm:cxn modelId="{A61CBF1D-A61F-4D2D-86F0-6AD4F25B7460}" type="presParOf" srcId="{D457CB51-E2AA-4DEE-A0AB-1BCC17924B57}" destId="{7E999097-7232-474E-B3A2-AEF637F02863}" srcOrd="0" destOrd="0" presId="urn:diagrams.loki3.com/BracketList"/>
    <dgm:cxn modelId="{F5619655-F486-4E17-B529-5FE1759E534B}" type="presParOf" srcId="{7E999097-7232-474E-B3A2-AEF637F02863}" destId="{912027A6-CF89-49F1-BC4A-129A8F960A6F}" srcOrd="0" destOrd="0" presId="urn:diagrams.loki3.com/BracketList"/>
    <dgm:cxn modelId="{3497BF0F-2B7C-4E7B-AADD-1B5036654ADF}" type="presParOf" srcId="{7E999097-7232-474E-B3A2-AEF637F02863}" destId="{FEDE8C92-7BC0-48C8-A2BF-A4FF080972B5}" srcOrd="1" destOrd="0" presId="urn:diagrams.loki3.com/BracketList"/>
    <dgm:cxn modelId="{857327CD-759F-45E5-BA0A-BB7E74CDF7A3}" type="presParOf" srcId="{7E999097-7232-474E-B3A2-AEF637F02863}" destId="{7BFAF245-11F2-4D98-937D-EF1BA800B08D}" srcOrd="2" destOrd="0" presId="urn:diagrams.loki3.com/BracketList"/>
    <dgm:cxn modelId="{D3ED3BCB-691C-4483-BA93-FC5F6786783D}" type="presParOf" srcId="{7E999097-7232-474E-B3A2-AEF637F02863}" destId="{50045523-97FD-4F7C-AF0E-323148D963F8}" srcOrd="3" destOrd="0" presId="urn:diagrams.loki3.com/BracketList"/>
    <dgm:cxn modelId="{9AC5867A-B237-4A51-BEC5-6F7F12A1F5FB}" type="presParOf" srcId="{D457CB51-E2AA-4DEE-A0AB-1BCC17924B57}" destId="{D4507466-0D82-4C24-B8E6-A8EA8FEDA75B}" srcOrd="1" destOrd="0" presId="urn:diagrams.loki3.com/BracketList"/>
    <dgm:cxn modelId="{E079F098-919A-4600-B15B-74172ED183B7}" type="presParOf" srcId="{D457CB51-E2AA-4DEE-A0AB-1BCC17924B57}" destId="{BECC8D71-AD0A-49E7-9059-59B456269FBD}" srcOrd="2" destOrd="0" presId="urn:diagrams.loki3.com/BracketList"/>
    <dgm:cxn modelId="{2EC93A72-08BA-4E63-8781-BE7CE14DDE6D}" type="presParOf" srcId="{BECC8D71-AD0A-49E7-9059-59B456269FBD}" destId="{BD74C186-A75E-46DB-8F76-7C9761541EE7}" srcOrd="0" destOrd="0" presId="urn:diagrams.loki3.com/BracketList"/>
    <dgm:cxn modelId="{330CB0F5-9D71-47D0-85E3-4AE727C70D1E}" type="presParOf" srcId="{BECC8D71-AD0A-49E7-9059-59B456269FBD}" destId="{3EF29050-B06B-48C8-A2AA-20FBB4093B5F}" srcOrd="1" destOrd="0" presId="urn:diagrams.loki3.com/BracketList"/>
    <dgm:cxn modelId="{F239F184-D00A-4BC2-8A95-52D4D12F7BCF}" type="presParOf" srcId="{BECC8D71-AD0A-49E7-9059-59B456269FBD}" destId="{97FA647F-C518-42B4-9A75-E27E080F6416}" srcOrd="2" destOrd="0" presId="urn:diagrams.loki3.com/BracketList"/>
    <dgm:cxn modelId="{1C37AED2-2FA8-4B42-8B4E-AC9DD019AE06}" type="presParOf" srcId="{BECC8D71-AD0A-49E7-9059-59B456269FBD}" destId="{FBBD734E-F9BB-45E3-B7C1-35C90C86C490}" srcOrd="3" destOrd="0" presId="urn:diagrams.loki3.com/BracketList"/>
    <dgm:cxn modelId="{00891A1F-5A71-4441-8015-E0DA71186807}" type="presParOf" srcId="{D457CB51-E2AA-4DEE-A0AB-1BCC17924B57}" destId="{566A8919-1747-45A9-A3E3-FB3C153BD9FF}" srcOrd="3" destOrd="0" presId="urn:diagrams.loki3.com/BracketList"/>
    <dgm:cxn modelId="{37E7275C-D475-4DEB-A127-B6DBFB075F88}" type="presParOf" srcId="{D457CB51-E2AA-4DEE-A0AB-1BCC17924B57}" destId="{93989D51-DD14-4113-9789-BD8CD0EDFB29}" srcOrd="4" destOrd="0" presId="urn:diagrams.loki3.com/BracketList"/>
    <dgm:cxn modelId="{4DCF9F36-8E97-4C7F-9E88-C057FA0F9423}" type="presParOf" srcId="{93989D51-DD14-4113-9789-BD8CD0EDFB29}" destId="{8EF50115-B968-4237-B976-73909E208264}" srcOrd="0" destOrd="0" presId="urn:diagrams.loki3.com/BracketList"/>
    <dgm:cxn modelId="{458FF17C-7BA6-4B56-B735-64CE42C20C95}" type="presParOf" srcId="{93989D51-DD14-4113-9789-BD8CD0EDFB29}" destId="{83950AE1-D33E-4749-A4E3-80BA2F9CEA68}" srcOrd="1" destOrd="0" presId="urn:diagrams.loki3.com/BracketList"/>
    <dgm:cxn modelId="{1DE2857F-1764-47D9-959E-E77112F68AFA}" type="presParOf" srcId="{93989D51-DD14-4113-9789-BD8CD0EDFB29}" destId="{2D3DFC34-8D93-410C-8C80-041952097979}" srcOrd="2" destOrd="0" presId="urn:diagrams.loki3.com/BracketList"/>
    <dgm:cxn modelId="{31516484-5DF8-4331-97CA-C976C7D8B581}" type="presParOf" srcId="{93989D51-DD14-4113-9789-BD8CD0EDFB29}" destId="{03FB52C4-B79C-4D95-87C1-234652A8DBBA}"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FD53D-C546-4BAB-9C50-CA000E8EB763}" type="doc">
      <dgm:prSet loTypeId="urn:microsoft.com/office/officeart/2011/layout/HexagonRadial" loCatId="cycle" qsTypeId="urn:microsoft.com/office/officeart/2005/8/quickstyle/simple1" qsCatId="simple" csTypeId="urn:microsoft.com/office/officeart/2005/8/colors/accent6_2" csCatId="accent6" phldr="1"/>
      <dgm:spPr/>
      <dgm:t>
        <a:bodyPr/>
        <a:lstStyle/>
        <a:p>
          <a:endParaRPr lang="en-US"/>
        </a:p>
      </dgm:t>
    </dgm:pt>
    <dgm:pt modelId="{488CFD8D-56BE-4318-A004-09F11FC15A00}">
      <dgm:prSet phldrT="[Text]" custT="1"/>
      <dgm:spPr/>
      <dgm:t>
        <a:bodyPr/>
        <a:lstStyle/>
        <a:p>
          <a:r>
            <a:rPr lang="en-US" sz="2500" dirty="0" smtClean="0"/>
            <a:t>Visual </a:t>
          </a:r>
          <a:r>
            <a:rPr lang="en-US" sz="2500" dirty="0"/>
            <a:t>Studio</a:t>
          </a:r>
        </a:p>
      </dgm:t>
    </dgm:pt>
    <dgm:pt modelId="{5DFF9E29-73DE-441A-B21F-D93C54821A39}" type="parTrans" cxnId="{9E6C8920-97B3-4011-A287-BA4469181D87}">
      <dgm:prSet/>
      <dgm:spPr/>
      <dgm:t>
        <a:bodyPr/>
        <a:lstStyle/>
        <a:p>
          <a:endParaRPr lang="en-US"/>
        </a:p>
      </dgm:t>
    </dgm:pt>
    <dgm:pt modelId="{0509B9D7-8BCF-4824-B5F3-520B3AAF360D}" type="sibTrans" cxnId="{9E6C8920-97B3-4011-A287-BA4469181D87}">
      <dgm:prSet/>
      <dgm:spPr/>
      <dgm:t>
        <a:bodyPr/>
        <a:lstStyle/>
        <a:p>
          <a:endParaRPr lang="en-US"/>
        </a:p>
      </dgm:t>
    </dgm:pt>
    <dgm:pt modelId="{14F6A1F7-D378-4360-B564-848DAA82D118}">
      <dgm:prSet phldrT="[Text]" custT="1"/>
      <dgm:spPr/>
      <dgm:t>
        <a:bodyPr/>
        <a:lstStyle/>
        <a:p>
          <a:r>
            <a:rPr lang="en-US" sz="1500" dirty="0" err="1"/>
            <a:t>Hỗ</a:t>
          </a:r>
          <a:r>
            <a:rPr lang="en-US" sz="1500" dirty="0"/>
            <a:t> </a:t>
          </a:r>
          <a:r>
            <a:rPr lang="en-US" sz="1500" dirty="0" err="1"/>
            <a:t>trợ</a:t>
          </a:r>
          <a:r>
            <a:rPr lang="en-US" sz="1500" dirty="0"/>
            <a:t> </a:t>
          </a:r>
          <a:r>
            <a:rPr lang="en-US" sz="1500" dirty="0" err="1"/>
            <a:t>lập</a:t>
          </a:r>
          <a:r>
            <a:rPr lang="en-US" sz="1500" dirty="0"/>
            <a:t> </a:t>
          </a:r>
          <a:r>
            <a:rPr lang="en-US" sz="1500" dirty="0" err="1"/>
            <a:t>trình</a:t>
          </a:r>
          <a:r>
            <a:rPr lang="en-US" sz="1500" dirty="0"/>
            <a:t> </a:t>
          </a:r>
          <a:r>
            <a:rPr lang="en-US" sz="1500" dirty="0" err="1"/>
            <a:t>trên</a:t>
          </a:r>
          <a:r>
            <a:rPr lang="en-US" sz="1500" dirty="0"/>
            <a:t> </a:t>
          </a:r>
          <a:r>
            <a:rPr lang="en-US" sz="1500" dirty="0" err="1"/>
            <a:t>nhiều</a:t>
          </a:r>
          <a:r>
            <a:rPr lang="en-US" sz="1500" dirty="0"/>
            <a:t> </a:t>
          </a:r>
          <a:r>
            <a:rPr lang="en-US" sz="1500" dirty="0" err="1"/>
            <a:t>ngôn</a:t>
          </a:r>
          <a:r>
            <a:rPr lang="en-US" sz="1500" dirty="0"/>
            <a:t> </a:t>
          </a:r>
          <a:r>
            <a:rPr lang="en-US" sz="1500" dirty="0" err="1"/>
            <a:t>ngữ</a:t>
          </a:r>
          <a:r>
            <a:rPr lang="en-US" sz="1500" dirty="0"/>
            <a:t> </a:t>
          </a:r>
        </a:p>
      </dgm:t>
    </dgm:pt>
    <dgm:pt modelId="{6AB9A7E5-744B-47D7-A49F-F4B614472173}" type="parTrans" cxnId="{3CE28B90-BFA3-4B93-BB38-F1F3AD73CF72}">
      <dgm:prSet/>
      <dgm:spPr/>
      <dgm:t>
        <a:bodyPr/>
        <a:lstStyle/>
        <a:p>
          <a:endParaRPr lang="en-US"/>
        </a:p>
      </dgm:t>
    </dgm:pt>
    <dgm:pt modelId="{E89539BB-4B2D-45EB-9147-ED8603F1FFDE}" type="sibTrans" cxnId="{3CE28B90-BFA3-4B93-BB38-F1F3AD73CF72}">
      <dgm:prSet/>
      <dgm:spPr/>
      <dgm:t>
        <a:bodyPr/>
        <a:lstStyle/>
        <a:p>
          <a:endParaRPr lang="en-US"/>
        </a:p>
      </dgm:t>
    </dgm:pt>
    <dgm:pt modelId="{1DF6BD7A-732A-44D1-97A7-492973890BFE}">
      <dgm:prSet phldrT="[Text]" custT="1"/>
      <dgm:spPr/>
      <dgm:t>
        <a:bodyPr/>
        <a:lstStyle/>
        <a:p>
          <a:r>
            <a:rPr lang="vi-VN" sz="1500" dirty="0"/>
            <a:t>L</a:t>
          </a:r>
          <a:r>
            <a:rPr lang="en-US" sz="1500" dirty="0"/>
            <a:t>à </a:t>
          </a:r>
          <a:r>
            <a:rPr lang="en-US" sz="1500" dirty="0" err="1"/>
            <a:t>một</a:t>
          </a:r>
          <a:r>
            <a:rPr lang="en-US" sz="1500" dirty="0"/>
            <a:t> </a:t>
          </a:r>
          <a:r>
            <a:rPr lang="en-US" sz="1500" dirty="0" err="1"/>
            <a:t>công</a:t>
          </a:r>
          <a:r>
            <a:rPr lang="en-US" sz="1500" dirty="0"/>
            <a:t> </a:t>
          </a:r>
          <a:r>
            <a:rPr lang="en-US" sz="1500" dirty="0" err="1"/>
            <a:t>cụ</a:t>
          </a:r>
          <a:r>
            <a:rPr lang="en-US" sz="1500" dirty="0"/>
            <a:t> </a:t>
          </a:r>
          <a:r>
            <a:rPr lang="en-US" sz="1500" dirty="0" err="1"/>
            <a:t>hỗ</a:t>
          </a:r>
          <a:r>
            <a:rPr lang="en-US" sz="1500" dirty="0"/>
            <a:t> </a:t>
          </a:r>
          <a:r>
            <a:rPr lang="en-US" sz="1500" dirty="0" err="1"/>
            <a:t>trợ</a:t>
          </a:r>
          <a:r>
            <a:rPr lang="en-US" sz="1500" dirty="0"/>
            <a:t> </a:t>
          </a:r>
          <a:r>
            <a:rPr lang="en-US" sz="1500" dirty="0" err="1"/>
            <a:t>việc</a:t>
          </a:r>
          <a:r>
            <a:rPr lang="en-US" sz="1500" dirty="0"/>
            <a:t> Debug</a:t>
          </a:r>
        </a:p>
      </dgm:t>
    </dgm:pt>
    <dgm:pt modelId="{CA06658E-F9DB-41F2-94E1-A2D1E66DA920}" type="parTrans" cxnId="{77C45B3B-1F1F-4465-9CCA-160B05120E4F}">
      <dgm:prSet/>
      <dgm:spPr/>
      <dgm:t>
        <a:bodyPr/>
        <a:lstStyle/>
        <a:p>
          <a:endParaRPr lang="en-US"/>
        </a:p>
      </dgm:t>
    </dgm:pt>
    <dgm:pt modelId="{F811BE75-09EB-4E1A-AC26-190B2920074E}" type="sibTrans" cxnId="{77C45B3B-1F1F-4465-9CCA-160B05120E4F}">
      <dgm:prSet/>
      <dgm:spPr/>
      <dgm:t>
        <a:bodyPr/>
        <a:lstStyle/>
        <a:p>
          <a:endParaRPr lang="en-US"/>
        </a:p>
      </dgm:t>
    </dgm:pt>
    <dgm:pt modelId="{6AC03834-EF5D-4497-9BC0-66834AD94475}">
      <dgm:prSet phldrT="[Text]" custT="1"/>
      <dgm:spPr/>
      <dgm:t>
        <a:bodyPr/>
        <a:lstStyle/>
        <a:p>
          <a:r>
            <a:rPr lang="en-US" sz="1500" dirty="0" err="1"/>
            <a:t>Giao</a:t>
          </a:r>
          <a:r>
            <a:rPr lang="en-US" sz="1500" dirty="0"/>
            <a:t> </a:t>
          </a:r>
          <a:r>
            <a:rPr lang="en-US" sz="1500" dirty="0" err="1"/>
            <a:t>diện</a:t>
          </a:r>
          <a:r>
            <a:rPr lang="en-US" sz="1500" dirty="0"/>
            <a:t> </a:t>
          </a:r>
          <a:r>
            <a:rPr lang="en-US" sz="1500" dirty="0" err="1"/>
            <a:t>dễ</a:t>
          </a:r>
          <a:r>
            <a:rPr lang="en-US" sz="1500" dirty="0"/>
            <a:t> </a:t>
          </a:r>
          <a:r>
            <a:rPr lang="en-US" sz="1500" dirty="0" err="1"/>
            <a:t>nhìn</a:t>
          </a:r>
          <a:r>
            <a:rPr lang="en-US" sz="1500" dirty="0"/>
            <a:t>, </a:t>
          </a:r>
          <a:r>
            <a:rPr lang="en-US" sz="1500" dirty="0" err="1"/>
            <a:t>dễ</a:t>
          </a:r>
          <a:r>
            <a:rPr lang="en-US" sz="1500" dirty="0"/>
            <a:t> </a:t>
          </a:r>
          <a:r>
            <a:rPr lang="en-US" sz="1500" dirty="0" err="1"/>
            <a:t>sử</a:t>
          </a:r>
          <a:r>
            <a:rPr lang="en-US" sz="1500" dirty="0"/>
            <a:t> </a:t>
          </a:r>
          <a:r>
            <a:rPr lang="en-US" sz="1500" dirty="0" err="1"/>
            <a:t>dụng</a:t>
          </a:r>
          <a:endParaRPr lang="en-US" sz="1500" dirty="0"/>
        </a:p>
      </dgm:t>
    </dgm:pt>
    <dgm:pt modelId="{D03F972A-0C96-48D0-8BFE-1A8453927444}" type="parTrans" cxnId="{B2836434-5BEC-4553-AB73-73AA53453DA5}">
      <dgm:prSet/>
      <dgm:spPr/>
      <dgm:t>
        <a:bodyPr/>
        <a:lstStyle/>
        <a:p>
          <a:endParaRPr lang="en-US"/>
        </a:p>
      </dgm:t>
    </dgm:pt>
    <dgm:pt modelId="{3DD3BA97-FEE8-4170-8F3A-E2B4A0954D62}" type="sibTrans" cxnId="{B2836434-5BEC-4553-AB73-73AA53453DA5}">
      <dgm:prSet/>
      <dgm:spPr/>
      <dgm:t>
        <a:bodyPr/>
        <a:lstStyle/>
        <a:p>
          <a:endParaRPr lang="en-US"/>
        </a:p>
      </dgm:t>
    </dgm:pt>
    <dgm:pt modelId="{73F0BD37-F327-44E1-A2A1-8D39937396F5}">
      <dgm:prSet phldrT="[Text]" custT="1"/>
      <dgm:spPr/>
      <dgm:t>
        <a:bodyPr/>
        <a:lstStyle/>
        <a:p>
          <a:r>
            <a:rPr lang="vi-VN" sz="1500" dirty="0"/>
            <a:t>H</a:t>
          </a:r>
          <a:r>
            <a:rPr lang="en-US" sz="1500" dirty="0"/>
            <a:t>ỗ </a:t>
          </a:r>
          <a:r>
            <a:rPr lang="en-US" sz="1500" dirty="0" err="1"/>
            <a:t>trợ</a:t>
          </a:r>
          <a:r>
            <a:rPr lang="en-US" sz="1500" dirty="0"/>
            <a:t> </a:t>
          </a:r>
          <a:r>
            <a:rPr lang="en-US" sz="1500" dirty="0" err="1"/>
            <a:t>phát</a:t>
          </a:r>
          <a:r>
            <a:rPr lang="en-US" sz="1500" dirty="0"/>
            <a:t> </a:t>
          </a:r>
          <a:r>
            <a:rPr lang="en-US" sz="1500" dirty="0" err="1"/>
            <a:t>triển</a:t>
          </a:r>
          <a:r>
            <a:rPr lang="en-US" sz="1500" dirty="0"/>
            <a:t> </a:t>
          </a:r>
          <a:r>
            <a:rPr lang="en-US" sz="1500" dirty="0" err="1"/>
            <a:t>các</a:t>
          </a:r>
          <a:r>
            <a:rPr lang="en-US" sz="1500" dirty="0"/>
            <a:t> </a:t>
          </a:r>
          <a:r>
            <a:rPr lang="en-US" sz="1500" dirty="0" err="1"/>
            <a:t>ứng</a:t>
          </a:r>
          <a:r>
            <a:rPr lang="en-US" sz="1500" dirty="0"/>
            <a:t> </a:t>
          </a:r>
          <a:r>
            <a:rPr lang="en-US" sz="1500" dirty="0" err="1"/>
            <a:t>dụng</a:t>
          </a:r>
          <a:r>
            <a:rPr lang="en-US" sz="1500" dirty="0"/>
            <a:t> desktop </a:t>
          </a:r>
        </a:p>
      </dgm:t>
    </dgm:pt>
    <dgm:pt modelId="{11B42C64-33BC-4ADF-A677-9D9EE0ED285D}" type="parTrans" cxnId="{3C55DB34-F058-4898-A266-45C4BBC6B5E7}">
      <dgm:prSet/>
      <dgm:spPr/>
      <dgm:t>
        <a:bodyPr/>
        <a:lstStyle/>
        <a:p>
          <a:endParaRPr lang="en-US"/>
        </a:p>
      </dgm:t>
    </dgm:pt>
    <dgm:pt modelId="{46D6511A-2336-44FE-A7CC-3A9225214E69}" type="sibTrans" cxnId="{3C55DB34-F058-4898-A266-45C4BBC6B5E7}">
      <dgm:prSet/>
      <dgm:spPr/>
      <dgm:t>
        <a:bodyPr/>
        <a:lstStyle/>
        <a:p>
          <a:endParaRPr lang="en-US"/>
        </a:p>
      </dgm:t>
    </dgm:pt>
    <dgm:pt modelId="{69F3D9E2-E245-4DA5-B506-123B9F73515D}">
      <dgm:prSet phldrT="[Text]" custT="1"/>
      <dgm:spPr/>
      <dgm:t>
        <a:bodyPr/>
        <a:lstStyle/>
        <a:p>
          <a:r>
            <a:rPr lang="vi-VN" sz="1500" dirty="0"/>
            <a:t>P</a:t>
          </a:r>
          <a:r>
            <a:rPr lang="en-US" sz="1500" dirty="0" err="1"/>
            <a:t>hát</a:t>
          </a:r>
          <a:r>
            <a:rPr lang="en-US" sz="1500" dirty="0"/>
            <a:t> </a:t>
          </a:r>
          <a:r>
            <a:rPr lang="en-US" sz="1500" dirty="0" err="1"/>
            <a:t>triển</a:t>
          </a:r>
          <a:r>
            <a:rPr lang="en-US" sz="1500" dirty="0"/>
            <a:t> website </a:t>
          </a:r>
          <a:r>
            <a:rPr lang="en-US" sz="1500" dirty="0" err="1"/>
            <a:t>và</a:t>
          </a:r>
          <a:r>
            <a:rPr lang="en-US" sz="1500" dirty="0"/>
            <a:t> </a:t>
          </a:r>
          <a:r>
            <a:rPr lang="en-US" sz="1500" dirty="0" err="1"/>
            <a:t>phát</a:t>
          </a:r>
          <a:r>
            <a:rPr lang="en-US" sz="1500" dirty="0"/>
            <a:t> </a:t>
          </a:r>
          <a:r>
            <a:rPr lang="en-US" sz="1500" dirty="0" err="1"/>
            <a:t>triển</a:t>
          </a:r>
          <a:r>
            <a:rPr lang="en-US" sz="1500" dirty="0"/>
            <a:t> Microsoft Office</a:t>
          </a:r>
        </a:p>
      </dgm:t>
    </dgm:pt>
    <dgm:pt modelId="{BBA6B29F-6EE2-4ED7-9C6D-01B0E6CDCC0A}" type="parTrans" cxnId="{DE58A145-5E7F-41EF-8891-9A2F51E92E08}">
      <dgm:prSet/>
      <dgm:spPr/>
      <dgm:t>
        <a:bodyPr/>
        <a:lstStyle/>
        <a:p>
          <a:endParaRPr lang="en-US"/>
        </a:p>
      </dgm:t>
    </dgm:pt>
    <dgm:pt modelId="{1AA6F489-14D8-4088-914C-DB9DC1744F16}" type="sibTrans" cxnId="{DE58A145-5E7F-41EF-8891-9A2F51E92E08}">
      <dgm:prSet/>
      <dgm:spPr/>
      <dgm:t>
        <a:bodyPr/>
        <a:lstStyle/>
        <a:p>
          <a:endParaRPr lang="en-US"/>
        </a:p>
      </dgm:t>
    </dgm:pt>
    <dgm:pt modelId="{A3C35DBC-8C7C-4200-8F8C-2B70A77979CE}">
      <dgm:prSet phldrT="[Text]" custT="1"/>
      <dgm:spPr/>
      <dgm:t>
        <a:bodyPr/>
        <a:lstStyle/>
        <a:p>
          <a:r>
            <a:rPr lang="vi-VN" sz="1500" dirty="0"/>
            <a:t>H</a:t>
          </a:r>
          <a:r>
            <a:rPr lang="en-US" sz="1500" dirty="0"/>
            <a:t>ỗ </a:t>
          </a:r>
          <a:r>
            <a:rPr lang="en-US" sz="1500" dirty="0" err="1"/>
            <a:t>trợ</a:t>
          </a:r>
          <a:r>
            <a:rPr lang="en-US" sz="1500" dirty="0"/>
            <a:t> </a:t>
          </a:r>
          <a:r>
            <a:rPr lang="en-US" sz="1500" dirty="0" err="1"/>
            <a:t>kéo</a:t>
          </a:r>
          <a:r>
            <a:rPr lang="en-US" sz="1500" dirty="0"/>
            <a:t> </a:t>
          </a:r>
          <a:r>
            <a:rPr lang="en-US" sz="1500" dirty="0" err="1"/>
            <a:t>thả</a:t>
          </a:r>
          <a:endParaRPr lang="en-US" sz="1500" dirty="0"/>
        </a:p>
      </dgm:t>
    </dgm:pt>
    <dgm:pt modelId="{D0D20976-E7C3-4462-9BEA-B280F2983AD3}" type="parTrans" cxnId="{BC98885D-A298-4FC3-999C-4759237AB4E0}">
      <dgm:prSet/>
      <dgm:spPr/>
      <dgm:t>
        <a:bodyPr/>
        <a:lstStyle/>
        <a:p>
          <a:endParaRPr lang="en-US"/>
        </a:p>
      </dgm:t>
    </dgm:pt>
    <dgm:pt modelId="{01B2EF17-FCCD-476F-9077-AF57502AFCB4}" type="sibTrans" cxnId="{BC98885D-A298-4FC3-999C-4759237AB4E0}">
      <dgm:prSet/>
      <dgm:spPr/>
      <dgm:t>
        <a:bodyPr/>
        <a:lstStyle/>
        <a:p>
          <a:endParaRPr lang="en-US"/>
        </a:p>
      </dgm:t>
    </dgm:pt>
    <dgm:pt modelId="{6DCD5FFA-FF81-4C8B-B5D9-CC934998105A}" type="pres">
      <dgm:prSet presAssocID="{65EFD53D-C546-4BAB-9C50-CA000E8EB763}" presName="Name0" presStyleCnt="0">
        <dgm:presLayoutVars>
          <dgm:chMax val="1"/>
          <dgm:chPref val="1"/>
          <dgm:dir/>
          <dgm:animOne val="branch"/>
          <dgm:animLvl val="lvl"/>
        </dgm:presLayoutVars>
      </dgm:prSet>
      <dgm:spPr/>
      <dgm:t>
        <a:bodyPr/>
        <a:lstStyle/>
        <a:p>
          <a:endParaRPr lang="en-US"/>
        </a:p>
      </dgm:t>
    </dgm:pt>
    <dgm:pt modelId="{6C2740EC-602F-4D36-8A9B-AE342BAB4EDE}" type="pres">
      <dgm:prSet presAssocID="{488CFD8D-56BE-4318-A004-09F11FC15A00}" presName="Parent" presStyleLbl="node0" presStyleIdx="0" presStyleCnt="1">
        <dgm:presLayoutVars>
          <dgm:chMax val="6"/>
          <dgm:chPref val="6"/>
        </dgm:presLayoutVars>
      </dgm:prSet>
      <dgm:spPr/>
      <dgm:t>
        <a:bodyPr/>
        <a:lstStyle/>
        <a:p>
          <a:endParaRPr lang="en-US"/>
        </a:p>
      </dgm:t>
    </dgm:pt>
    <dgm:pt modelId="{1706CAD1-3D42-49F4-8B94-B87E4A047FA0}" type="pres">
      <dgm:prSet presAssocID="{14F6A1F7-D378-4360-B564-848DAA82D118}" presName="Accent1" presStyleCnt="0"/>
      <dgm:spPr/>
    </dgm:pt>
    <dgm:pt modelId="{3D734E01-E933-4F5F-8C63-FE9E2A20190F}" type="pres">
      <dgm:prSet presAssocID="{14F6A1F7-D378-4360-B564-848DAA82D118}" presName="Accent" presStyleLbl="bgShp" presStyleIdx="0" presStyleCnt="6"/>
      <dgm:spPr/>
    </dgm:pt>
    <dgm:pt modelId="{C68F15B5-718F-43BB-A9C6-31B85A136B3C}" type="pres">
      <dgm:prSet presAssocID="{14F6A1F7-D378-4360-B564-848DAA82D118}" presName="Child1" presStyleLbl="node1" presStyleIdx="0" presStyleCnt="6">
        <dgm:presLayoutVars>
          <dgm:chMax val="0"/>
          <dgm:chPref val="0"/>
          <dgm:bulletEnabled val="1"/>
        </dgm:presLayoutVars>
      </dgm:prSet>
      <dgm:spPr/>
      <dgm:t>
        <a:bodyPr/>
        <a:lstStyle/>
        <a:p>
          <a:endParaRPr lang="en-US"/>
        </a:p>
      </dgm:t>
    </dgm:pt>
    <dgm:pt modelId="{12443ED0-D011-4336-99F8-D4509C1C3C21}" type="pres">
      <dgm:prSet presAssocID="{1DF6BD7A-732A-44D1-97A7-492973890BFE}" presName="Accent2" presStyleCnt="0"/>
      <dgm:spPr/>
    </dgm:pt>
    <dgm:pt modelId="{9A53AF3C-031E-40D6-B287-B0A46A419F59}" type="pres">
      <dgm:prSet presAssocID="{1DF6BD7A-732A-44D1-97A7-492973890BFE}" presName="Accent" presStyleLbl="bgShp" presStyleIdx="1" presStyleCnt="6"/>
      <dgm:spPr/>
    </dgm:pt>
    <dgm:pt modelId="{02AE35C2-F899-4E54-AAD4-F510279392EF}" type="pres">
      <dgm:prSet presAssocID="{1DF6BD7A-732A-44D1-97A7-492973890BFE}" presName="Child2" presStyleLbl="node1" presStyleIdx="1" presStyleCnt="6">
        <dgm:presLayoutVars>
          <dgm:chMax val="0"/>
          <dgm:chPref val="0"/>
          <dgm:bulletEnabled val="1"/>
        </dgm:presLayoutVars>
      </dgm:prSet>
      <dgm:spPr/>
      <dgm:t>
        <a:bodyPr/>
        <a:lstStyle/>
        <a:p>
          <a:endParaRPr lang="en-US"/>
        </a:p>
      </dgm:t>
    </dgm:pt>
    <dgm:pt modelId="{5C4DAB67-E54D-43C4-BD74-786A98A5BB2E}" type="pres">
      <dgm:prSet presAssocID="{6AC03834-EF5D-4497-9BC0-66834AD94475}" presName="Accent3" presStyleCnt="0"/>
      <dgm:spPr/>
    </dgm:pt>
    <dgm:pt modelId="{D047A885-8098-46E4-8187-7F846FA17CD3}" type="pres">
      <dgm:prSet presAssocID="{6AC03834-EF5D-4497-9BC0-66834AD94475}" presName="Accent" presStyleLbl="bgShp" presStyleIdx="2" presStyleCnt="6"/>
      <dgm:spPr/>
    </dgm:pt>
    <dgm:pt modelId="{111C025C-1511-47C4-AA27-83D33F6CE752}" type="pres">
      <dgm:prSet presAssocID="{6AC03834-EF5D-4497-9BC0-66834AD94475}" presName="Child3" presStyleLbl="node1" presStyleIdx="2" presStyleCnt="6">
        <dgm:presLayoutVars>
          <dgm:chMax val="0"/>
          <dgm:chPref val="0"/>
          <dgm:bulletEnabled val="1"/>
        </dgm:presLayoutVars>
      </dgm:prSet>
      <dgm:spPr/>
      <dgm:t>
        <a:bodyPr/>
        <a:lstStyle/>
        <a:p>
          <a:endParaRPr lang="en-US"/>
        </a:p>
      </dgm:t>
    </dgm:pt>
    <dgm:pt modelId="{E2E3327A-FFB9-4AC9-857E-6C69D536487A}" type="pres">
      <dgm:prSet presAssocID="{73F0BD37-F327-44E1-A2A1-8D39937396F5}" presName="Accent4" presStyleCnt="0"/>
      <dgm:spPr/>
    </dgm:pt>
    <dgm:pt modelId="{016D06BB-0CD8-4E1E-8B67-1214C554E432}" type="pres">
      <dgm:prSet presAssocID="{73F0BD37-F327-44E1-A2A1-8D39937396F5}" presName="Accent" presStyleLbl="bgShp" presStyleIdx="3" presStyleCnt="6"/>
      <dgm:spPr/>
    </dgm:pt>
    <dgm:pt modelId="{D0A524F5-BCA0-46F5-988B-D6166AF4DAE2}" type="pres">
      <dgm:prSet presAssocID="{73F0BD37-F327-44E1-A2A1-8D39937396F5}" presName="Child4" presStyleLbl="node1" presStyleIdx="3" presStyleCnt="6">
        <dgm:presLayoutVars>
          <dgm:chMax val="0"/>
          <dgm:chPref val="0"/>
          <dgm:bulletEnabled val="1"/>
        </dgm:presLayoutVars>
      </dgm:prSet>
      <dgm:spPr/>
      <dgm:t>
        <a:bodyPr/>
        <a:lstStyle/>
        <a:p>
          <a:endParaRPr lang="en-US"/>
        </a:p>
      </dgm:t>
    </dgm:pt>
    <dgm:pt modelId="{DA20F3FD-50AE-4559-ACC9-8C64C8089D7B}" type="pres">
      <dgm:prSet presAssocID="{69F3D9E2-E245-4DA5-B506-123B9F73515D}" presName="Accent5" presStyleCnt="0"/>
      <dgm:spPr/>
    </dgm:pt>
    <dgm:pt modelId="{72AA3E3D-A92F-4FC1-86CB-FA8B16505159}" type="pres">
      <dgm:prSet presAssocID="{69F3D9E2-E245-4DA5-B506-123B9F73515D}" presName="Accent" presStyleLbl="bgShp" presStyleIdx="4" presStyleCnt="6"/>
      <dgm:spPr/>
    </dgm:pt>
    <dgm:pt modelId="{C3C5EAE5-B5FB-4FE7-A019-B915A44546AE}" type="pres">
      <dgm:prSet presAssocID="{69F3D9E2-E245-4DA5-B506-123B9F73515D}" presName="Child5" presStyleLbl="node1" presStyleIdx="4" presStyleCnt="6">
        <dgm:presLayoutVars>
          <dgm:chMax val="0"/>
          <dgm:chPref val="0"/>
          <dgm:bulletEnabled val="1"/>
        </dgm:presLayoutVars>
      </dgm:prSet>
      <dgm:spPr/>
      <dgm:t>
        <a:bodyPr/>
        <a:lstStyle/>
        <a:p>
          <a:endParaRPr lang="en-US"/>
        </a:p>
      </dgm:t>
    </dgm:pt>
    <dgm:pt modelId="{A9356A70-CC37-4F1B-9637-EDDEC5CE8E8D}" type="pres">
      <dgm:prSet presAssocID="{A3C35DBC-8C7C-4200-8F8C-2B70A77979CE}" presName="Accent6" presStyleCnt="0"/>
      <dgm:spPr/>
    </dgm:pt>
    <dgm:pt modelId="{1ED98B42-B29C-424B-8168-4295D4272D5C}" type="pres">
      <dgm:prSet presAssocID="{A3C35DBC-8C7C-4200-8F8C-2B70A77979CE}" presName="Accent" presStyleLbl="bgShp" presStyleIdx="5" presStyleCnt="6"/>
      <dgm:spPr/>
    </dgm:pt>
    <dgm:pt modelId="{2BC7ABD8-332D-4331-9C44-ED8C32C57C6D}" type="pres">
      <dgm:prSet presAssocID="{A3C35DBC-8C7C-4200-8F8C-2B70A77979CE}" presName="Child6" presStyleLbl="node1" presStyleIdx="5" presStyleCnt="6">
        <dgm:presLayoutVars>
          <dgm:chMax val="0"/>
          <dgm:chPref val="0"/>
          <dgm:bulletEnabled val="1"/>
        </dgm:presLayoutVars>
      </dgm:prSet>
      <dgm:spPr/>
      <dgm:t>
        <a:bodyPr/>
        <a:lstStyle/>
        <a:p>
          <a:endParaRPr lang="en-US"/>
        </a:p>
      </dgm:t>
    </dgm:pt>
  </dgm:ptLst>
  <dgm:cxnLst>
    <dgm:cxn modelId="{BC98885D-A298-4FC3-999C-4759237AB4E0}" srcId="{488CFD8D-56BE-4318-A004-09F11FC15A00}" destId="{A3C35DBC-8C7C-4200-8F8C-2B70A77979CE}" srcOrd="5" destOrd="0" parTransId="{D0D20976-E7C3-4462-9BEA-B280F2983AD3}" sibTransId="{01B2EF17-FCCD-476F-9077-AF57502AFCB4}"/>
    <dgm:cxn modelId="{DE58A145-5E7F-41EF-8891-9A2F51E92E08}" srcId="{488CFD8D-56BE-4318-A004-09F11FC15A00}" destId="{69F3D9E2-E245-4DA5-B506-123B9F73515D}" srcOrd="4" destOrd="0" parTransId="{BBA6B29F-6EE2-4ED7-9C6D-01B0E6CDCC0A}" sibTransId="{1AA6F489-14D8-4088-914C-DB9DC1744F16}"/>
    <dgm:cxn modelId="{9E6C8920-97B3-4011-A287-BA4469181D87}" srcId="{65EFD53D-C546-4BAB-9C50-CA000E8EB763}" destId="{488CFD8D-56BE-4318-A004-09F11FC15A00}" srcOrd="0" destOrd="0" parTransId="{5DFF9E29-73DE-441A-B21F-D93C54821A39}" sibTransId="{0509B9D7-8BCF-4824-B5F3-520B3AAF360D}"/>
    <dgm:cxn modelId="{810388B2-2B65-4DCE-BC02-618E7B461129}" type="presOf" srcId="{69F3D9E2-E245-4DA5-B506-123B9F73515D}" destId="{C3C5EAE5-B5FB-4FE7-A019-B915A44546AE}" srcOrd="0" destOrd="0" presId="urn:microsoft.com/office/officeart/2011/layout/HexagonRadial"/>
    <dgm:cxn modelId="{77C45B3B-1F1F-4465-9CCA-160B05120E4F}" srcId="{488CFD8D-56BE-4318-A004-09F11FC15A00}" destId="{1DF6BD7A-732A-44D1-97A7-492973890BFE}" srcOrd="1" destOrd="0" parTransId="{CA06658E-F9DB-41F2-94E1-A2D1E66DA920}" sibTransId="{F811BE75-09EB-4E1A-AC26-190B2920074E}"/>
    <dgm:cxn modelId="{C5626D7A-A3E7-439F-9DE0-B30403EEE759}" type="presOf" srcId="{65EFD53D-C546-4BAB-9C50-CA000E8EB763}" destId="{6DCD5FFA-FF81-4C8B-B5D9-CC934998105A}" srcOrd="0" destOrd="0" presId="urn:microsoft.com/office/officeart/2011/layout/HexagonRadial"/>
    <dgm:cxn modelId="{5FF1D0C1-6C13-4C44-9E92-62BD5E6A8C95}" type="presOf" srcId="{488CFD8D-56BE-4318-A004-09F11FC15A00}" destId="{6C2740EC-602F-4D36-8A9B-AE342BAB4EDE}" srcOrd="0" destOrd="0" presId="urn:microsoft.com/office/officeart/2011/layout/HexagonRadial"/>
    <dgm:cxn modelId="{F4C062F4-5593-49BB-B5BE-A379D7000E0B}" type="presOf" srcId="{73F0BD37-F327-44E1-A2A1-8D39937396F5}" destId="{D0A524F5-BCA0-46F5-988B-D6166AF4DAE2}" srcOrd="0" destOrd="0" presId="urn:microsoft.com/office/officeart/2011/layout/HexagonRadial"/>
    <dgm:cxn modelId="{9D4AAA23-6C51-40DE-9593-963D313F4F07}" type="presOf" srcId="{A3C35DBC-8C7C-4200-8F8C-2B70A77979CE}" destId="{2BC7ABD8-332D-4331-9C44-ED8C32C57C6D}" srcOrd="0" destOrd="0" presId="urn:microsoft.com/office/officeart/2011/layout/HexagonRadial"/>
    <dgm:cxn modelId="{039EE5DB-C09D-45D9-A1DC-9FA00EA9C872}" type="presOf" srcId="{14F6A1F7-D378-4360-B564-848DAA82D118}" destId="{C68F15B5-718F-43BB-A9C6-31B85A136B3C}" srcOrd="0" destOrd="0" presId="urn:microsoft.com/office/officeart/2011/layout/HexagonRadial"/>
    <dgm:cxn modelId="{B2836434-5BEC-4553-AB73-73AA53453DA5}" srcId="{488CFD8D-56BE-4318-A004-09F11FC15A00}" destId="{6AC03834-EF5D-4497-9BC0-66834AD94475}" srcOrd="2" destOrd="0" parTransId="{D03F972A-0C96-48D0-8BFE-1A8453927444}" sibTransId="{3DD3BA97-FEE8-4170-8F3A-E2B4A0954D62}"/>
    <dgm:cxn modelId="{26706B0B-903C-4B2E-90B4-1A3402490DEE}" type="presOf" srcId="{1DF6BD7A-732A-44D1-97A7-492973890BFE}" destId="{02AE35C2-F899-4E54-AAD4-F510279392EF}" srcOrd="0" destOrd="0" presId="urn:microsoft.com/office/officeart/2011/layout/HexagonRadial"/>
    <dgm:cxn modelId="{88186E25-4BBE-4FF9-A314-A2F7B3DF957F}" type="presOf" srcId="{6AC03834-EF5D-4497-9BC0-66834AD94475}" destId="{111C025C-1511-47C4-AA27-83D33F6CE752}" srcOrd="0" destOrd="0" presId="urn:microsoft.com/office/officeart/2011/layout/HexagonRadial"/>
    <dgm:cxn modelId="{3CE28B90-BFA3-4B93-BB38-F1F3AD73CF72}" srcId="{488CFD8D-56BE-4318-A004-09F11FC15A00}" destId="{14F6A1F7-D378-4360-B564-848DAA82D118}" srcOrd="0" destOrd="0" parTransId="{6AB9A7E5-744B-47D7-A49F-F4B614472173}" sibTransId="{E89539BB-4B2D-45EB-9147-ED8603F1FFDE}"/>
    <dgm:cxn modelId="{3C55DB34-F058-4898-A266-45C4BBC6B5E7}" srcId="{488CFD8D-56BE-4318-A004-09F11FC15A00}" destId="{73F0BD37-F327-44E1-A2A1-8D39937396F5}" srcOrd="3" destOrd="0" parTransId="{11B42C64-33BC-4ADF-A677-9D9EE0ED285D}" sibTransId="{46D6511A-2336-44FE-A7CC-3A9225214E69}"/>
    <dgm:cxn modelId="{D75E2E87-9703-483F-9FC8-CFC8B6320B16}" type="presParOf" srcId="{6DCD5FFA-FF81-4C8B-B5D9-CC934998105A}" destId="{6C2740EC-602F-4D36-8A9B-AE342BAB4EDE}" srcOrd="0" destOrd="0" presId="urn:microsoft.com/office/officeart/2011/layout/HexagonRadial"/>
    <dgm:cxn modelId="{55CAE0A8-1A9F-40EF-830A-C89F7FF151DB}" type="presParOf" srcId="{6DCD5FFA-FF81-4C8B-B5D9-CC934998105A}" destId="{1706CAD1-3D42-49F4-8B94-B87E4A047FA0}" srcOrd="1" destOrd="0" presId="urn:microsoft.com/office/officeart/2011/layout/HexagonRadial"/>
    <dgm:cxn modelId="{E367BD2F-E4BF-4F01-B2AD-5105D8AF04C9}" type="presParOf" srcId="{1706CAD1-3D42-49F4-8B94-B87E4A047FA0}" destId="{3D734E01-E933-4F5F-8C63-FE9E2A20190F}" srcOrd="0" destOrd="0" presId="urn:microsoft.com/office/officeart/2011/layout/HexagonRadial"/>
    <dgm:cxn modelId="{ABD8A039-2CAE-4A4F-937D-EAE34367AB40}" type="presParOf" srcId="{6DCD5FFA-FF81-4C8B-B5D9-CC934998105A}" destId="{C68F15B5-718F-43BB-A9C6-31B85A136B3C}" srcOrd="2" destOrd="0" presId="urn:microsoft.com/office/officeart/2011/layout/HexagonRadial"/>
    <dgm:cxn modelId="{6BA040AE-13B3-46A1-B266-ACB2428F4C67}" type="presParOf" srcId="{6DCD5FFA-FF81-4C8B-B5D9-CC934998105A}" destId="{12443ED0-D011-4336-99F8-D4509C1C3C21}" srcOrd="3" destOrd="0" presId="urn:microsoft.com/office/officeart/2011/layout/HexagonRadial"/>
    <dgm:cxn modelId="{04E81D25-959F-4933-9AC0-1E4D7F18A982}" type="presParOf" srcId="{12443ED0-D011-4336-99F8-D4509C1C3C21}" destId="{9A53AF3C-031E-40D6-B287-B0A46A419F59}" srcOrd="0" destOrd="0" presId="urn:microsoft.com/office/officeart/2011/layout/HexagonRadial"/>
    <dgm:cxn modelId="{13587308-D065-4549-ACA2-7759FF4D8305}" type="presParOf" srcId="{6DCD5FFA-FF81-4C8B-B5D9-CC934998105A}" destId="{02AE35C2-F899-4E54-AAD4-F510279392EF}" srcOrd="4" destOrd="0" presId="urn:microsoft.com/office/officeart/2011/layout/HexagonRadial"/>
    <dgm:cxn modelId="{190C653D-4835-46F8-9900-26ED4E2CCD47}" type="presParOf" srcId="{6DCD5FFA-FF81-4C8B-B5D9-CC934998105A}" destId="{5C4DAB67-E54D-43C4-BD74-786A98A5BB2E}" srcOrd="5" destOrd="0" presId="urn:microsoft.com/office/officeart/2011/layout/HexagonRadial"/>
    <dgm:cxn modelId="{16FBAC74-27A7-4D4D-AC2B-E5E32DFCFAF2}" type="presParOf" srcId="{5C4DAB67-E54D-43C4-BD74-786A98A5BB2E}" destId="{D047A885-8098-46E4-8187-7F846FA17CD3}" srcOrd="0" destOrd="0" presId="urn:microsoft.com/office/officeart/2011/layout/HexagonRadial"/>
    <dgm:cxn modelId="{CBBC94A0-3048-4034-B3F4-E40471A2194D}" type="presParOf" srcId="{6DCD5FFA-FF81-4C8B-B5D9-CC934998105A}" destId="{111C025C-1511-47C4-AA27-83D33F6CE752}" srcOrd="6" destOrd="0" presId="urn:microsoft.com/office/officeart/2011/layout/HexagonRadial"/>
    <dgm:cxn modelId="{9E1FEB4C-D8EF-4862-A06E-DB3925EAADA6}" type="presParOf" srcId="{6DCD5FFA-FF81-4C8B-B5D9-CC934998105A}" destId="{E2E3327A-FFB9-4AC9-857E-6C69D536487A}" srcOrd="7" destOrd="0" presId="urn:microsoft.com/office/officeart/2011/layout/HexagonRadial"/>
    <dgm:cxn modelId="{E2A75AEF-D959-4116-9977-F1155F4292B6}" type="presParOf" srcId="{E2E3327A-FFB9-4AC9-857E-6C69D536487A}" destId="{016D06BB-0CD8-4E1E-8B67-1214C554E432}" srcOrd="0" destOrd="0" presId="urn:microsoft.com/office/officeart/2011/layout/HexagonRadial"/>
    <dgm:cxn modelId="{7826C2B6-B113-4708-A0D0-4407CBA088E2}" type="presParOf" srcId="{6DCD5FFA-FF81-4C8B-B5D9-CC934998105A}" destId="{D0A524F5-BCA0-46F5-988B-D6166AF4DAE2}" srcOrd="8" destOrd="0" presId="urn:microsoft.com/office/officeart/2011/layout/HexagonRadial"/>
    <dgm:cxn modelId="{C5036809-DFDE-46FD-9758-7E40AFE6327A}" type="presParOf" srcId="{6DCD5FFA-FF81-4C8B-B5D9-CC934998105A}" destId="{DA20F3FD-50AE-4559-ACC9-8C64C8089D7B}" srcOrd="9" destOrd="0" presId="urn:microsoft.com/office/officeart/2011/layout/HexagonRadial"/>
    <dgm:cxn modelId="{E008F83C-5A89-4251-8BA9-6BEE09226A24}" type="presParOf" srcId="{DA20F3FD-50AE-4559-ACC9-8C64C8089D7B}" destId="{72AA3E3D-A92F-4FC1-86CB-FA8B16505159}" srcOrd="0" destOrd="0" presId="urn:microsoft.com/office/officeart/2011/layout/HexagonRadial"/>
    <dgm:cxn modelId="{763B061C-0BFD-4C13-9F99-20DAA1A6634B}" type="presParOf" srcId="{6DCD5FFA-FF81-4C8B-B5D9-CC934998105A}" destId="{C3C5EAE5-B5FB-4FE7-A019-B915A44546AE}" srcOrd="10" destOrd="0" presId="urn:microsoft.com/office/officeart/2011/layout/HexagonRadial"/>
    <dgm:cxn modelId="{37D22F90-B785-4ABB-9D62-78173345E6C8}" type="presParOf" srcId="{6DCD5FFA-FF81-4C8B-B5D9-CC934998105A}" destId="{A9356A70-CC37-4F1B-9637-EDDEC5CE8E8D}" srcOrd="11" destOrd="0" presId="urn:microsoft.com/office/officeart/2011/layout/HexagonRadial"/>
    <dgm:cxn modelId="{5C8D77BC-9A3D-449D-9834-CB95B4EA9210}" type="presParOf" srcId="{A9356A70-CC37-4F1B-9637-EDDEC5CE8E8D}" destId="{1ED98B42-B29C-424B-8168-4295D4272D5C}" srcOrd="0" destOrd="0" presId="urn:microsoft.com/office/officeart/2011/layout/HexagonRadial"/>
    <dgm:cxn modelId="{17DCD82E-1E00-44E8-90BF-60B0AA8C57E7}" type="presParOf" srcId="{6DCD5FFA-FF81-4C8B-B5D9-CC934998105A}" destId="{2BC7ABD8-332D-4331-9C44-ED8C32C57C6D}" srcOrd="12" destOrd="0" presId="urn:microsoft.com/office/officeart/2011/layout/HexagonRadial"/>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9D629-0075-440C-8495-F3710EE0279A}">
      <dsp:nvSpPr>
        <dsp:cNvPr id="0" name=""/>
        <dsp:cNvSpPr/>
      </dsp:nvSpPr>
      <dsp:spPr>
        <a:xfrm rot="5400000">
          <a:off x="3267724" y="-851884"/>
          <a:ext cx="1759822" cy="3903656"/>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kern="1200" dirty="0">
              <a:solidFill>
                <a:schemeClr val="tx2"/>
              </a:solidFill>
            </a:rPr>
            <a:t>SQL Server </a:t>
          </a:r>
          <a:r>
            <a:rPr lang="en-US" sz="1500" b="0" kern="1200" dirty="0" err="1">
              <a:solidFill>
                <a:schemeClr val="tx2"/>
              </a:solidFill>
            </a:rPr>
            <a:t>là</a:t>
          </a:r>
          <a:r>
            <a:rPr lang="en-US" sz="1500" b="0" kern="1200" dirty="0">
              <a:solidFill>
                <a:schemeClr val="tx2"/>
              </a:solidFill>
            </a:rPr>
            <a:t> </a:t>
          </a:r>
          <a:r>
            <a:rPr lang="en-US" sz="1500" b="0" kern="1200" dirty="0" err="1">
              <a:solidFill>
                <a:schemeClr val="tx2"/>
              </a:solidFill>
            </a:rPr>
            <a:t>một</a:t>
          </a:r>
          <a:r>
            <a:rPr lang="en-US" sz="1500" b="0" kern="1200" dirty="0">
              <a:solidFill>
                <a:schemeClr val="tx2"/>
              </a:solidFill>
            </a:rPr>
            <a:t> </a:t>
          </a:r>
          <a:r>
            <a:rPr lang="en-US" sz="1500" b="0" kern="1200" dirty="0" err="1">
              <a:solidFill>
                <a:schemeClr val="tx2"/>
              </a:solidFill>
            </a:rPr>
            <a:t>hệ</a:t>
          </a:r>
          <a:r>
            <a:rPr lang="en-US" sz="1500" b="0" kern="1200" dirty="0">
              <a:solidFill>
                <a:schemeClr val="tx2"/>
              </a:solidFill>
            </a:rPr>
            <a:t> </a:t>
          </a:r>
          <a:r>
            <a:rPr lang="en-US" sz="1500" b="0" kern="1200" dirty="0" err="1">
              <a:solidFill>
                <a:schemeClr val="tx2"/>
              </a:solidFill>
            </a:rPr>
            <a:t>thống</a:t>
          </a:r>
          <a:r>
            <a:rPr lang="en-US" sz="1500" b="0" kern="1200" dirty="0">
              <a:solidFill>
                <a:schemeClr val="tx2"/>
              </a:solidFill>
            </a:rPr>
            <a:t> </a:t>
          </a:r>
          <a:r>
            <a:rPr lang="en-US" sz="1500" b="0" kern="1200" dirty="0" err="1">
              <a:solidFill>
                <a:schemeClr val="tx2"/>
              </a:solidFill>
            </a:rPr>
            <a:t>quản</a:t>
          </a:r>
          <a:r>
            <a:rPr lang="en-US" sz="1500" b="0" kern="1200" dirty="0">
              <a:solidFill>
                <a:schemeClr val="tx2"/>
              </a:solidFill>
            </a:rPr>
            <a:t> </a:t>
          </a:r>
          <a:r>
            <a:rPr lang="en-US" sz="1500" b="0" kern="1200" dirty="0" err="1">
              <a:solidFill>
                <a:schemeClr val="tx2"/>
              </a:solidFill>
            </a:rPr>
            <a:t>lý</a:t>
          </a:r>
          <a:r>
            <a:rPr lang="en-US" sz="1500" b="0" kern="1200" dirty="0">
              <a:solidFill>
                <a:schemeClr val="tx2"/>
              </a:solidFill>
            </a:rPr>
            <a:t> </a:t>
          </a:r>
          <a:r>
            <a:rPr lang="en-US" sz="1500" b="0" kern="1200" dirty="0" err="1">
              <a:solidFill>
                <a:schemeClr val="tx2"/>
              </a:solidFill>
            </a:rPr>
            <a:t>cơ</a:t>
          </a:r>
          <a:r>
            <a:rPr lang="en-US" sz="1500" b="0" kern="1200" dirty="0">
              <a:solidFill>
                <a:schemeClr val="tx2"/>
              </a:solidFill>
            </a:rPr>
            <a:t> </a:t>
          </a:r>
          <a:r>
            <a:rPr lang="en-US" sz="1500" b="0" kern="1200" dirty="0" err="1">
              <a:solidFill>
                <a:schemeClr val="tx2"/>
              </a:solidFill>
            </a:rPr>
            <a:t>sở</a:t>
          </a:r>
          <a:r>
            <a:rPr lang="en-US" sz="1500" b="0" kern="1200" dirty="0">
              <a:solidFill>
                <a:schemeClr val="tx2"/>
              </a:solidFill>
            </a:rPr>
            <a:t> </a:t>
          </a:r>
          <a:r>
            <a:rPr lang="en-US" sz="1500" b="0" kern="1200" dirty="0" err="1">
              <a:solidFill>
                <a:schemeClr val="tx2"/>
              </a:solidFill>
            </a:rPr>
            <a:t>dữ</a:t>
          </a:r>
          <a:r>
            <a:rPr lang="en-US" sz="1500" b="0" kern="1200" dirty="0">
              <a:solidFill>
                <a:schemeClr val="tx2"/>
              </a:solidFill>
            </a:rPr>
            <a:t> </a:t>
          </a:r>
          <a:r>
            <a:rPr lang="en-US" sz="1500" b="0" kern="1200" dirty="0" err="1">
              <a:solidFill>
                <a:schemeClr val="tx2"/>
              </a:solidFill>
            </a:rPr>
            <a:t>liệu</a:t>
          </a:r>
          <a:r>
            <a:rPr lang="en-US" sz="1500" b="0" kern="1200" dirty="0">
              <a:solidFill>
                <a:schemeClr val="tx2"/>
              </a:solidFill>
            </a:rPr>
            <a:t> (relational database management system </a:t>
          </a:r>
          <a:r>
            <a:rPr lang="en-US" sz="1500" b="0" kern="1200" dirty="0" err="1">
              <a:solidFill>
                <a:schemeClr val="tx2"/>
              </a:solidFill>
            </a:rPr>
            <a:t>viết</a:t>
          </a:r>
          <a:r>
            <a:rPr lang="en-US" sz="1500" b="0" kern="1200" dirty="0">
              <a:solidFill>
                <a:schemeClr val="tx2"/>
              </a:solidFill>
            </a:rPr>
            <a:t> </a:t>
          </a:r>
          <a:r>
            <a:rPr lang="en-US" sz="1500" b="0" kern="1200" dirty="0" err="1">
              <a:solidFill>
                <a:schemeClr val="tx2"/>
              </a:solidFill>
            </a:rPr>
            <a:t>tắt</a:t>
          </a:r>
          <a:r>
            <a:rPr lang="en-US" sz="1500" b="0" kern="1200" dirty="0">
              <a:solidFill>
                <a:schemeClr val="tx2"/>
              </a:solidFill>
            </a:rPr>
            <a:t> </a:t>
          </a:r>
          <a:r>
            <a:rPr lang="en-US" sz="1500" b="0" kern="1200" dirty="0" err="1">
              <a:solidFill>
                <a:schemeClr val="tx2"/>
              </a:solidFill>
            </a:rPr>
            <a:t>là</a:t>
          </a:r>
          <a:r>
            <a:rPr lang="en-US" sz="1500" b="0" kern="1200" dirty="0">
              <a:solidFill>
                <a:schemeClr val="tx2"/>
              </a:solidFill>
            </a:rPr>
            <a:t> RDBMS)</a:t>
          </a:r>
        </a:p>
        <a:p>
          <a:pPr marL="114300" lvl="1" indent="-114300" algn="l" defTabSz="666750">
            <a:lnSpc>
              <a:spcPct val="90000"/>
            </a:lnSpc>
            <a:spcBef>
              <a:spcPct val="0"/>
            </a:spcBef>
            <a:spcAft>
              <a:spcPct val="15000"/>
            </a:spcAft>
            <a:buChar char="••"/>
          </a:pPr>
          <a:r>
            <a:rPr lang="en-US" sz="1500" b="0" kern="1200" dirty="0">
              <a:solidFill>
                <a:schemeClr val="tx2"/>
              </a:solidFill>
            </a:rPr>
            <a:t>SQL Server </a:t>
          </a:r>
          <a:r>
            <a:rPr lang="en-US" sz="1500" b="0" kern="1200" dirty="0" err="1">
              <a:solidFill>
                <a:schemeClr val="tx2"/>
              </a:solidFill>
            </a:rPr>
            <a:t>là</a:t>
          </a:r>
          <a:r>
            <a:rPr lang="en-US" sz="1500" b="0" kern="1200" dirty="0">
              <a:solidFill>
                <a:schemeClr val="tx2"/>
              </a:solidFill>
            </a:rPr>
            <a:t> </a:t>
          </a:r>
          <a:r>
            <a:rPr lang="en-US" sz="1500" b="0" kern="1200" dirty="0" err="1">
              <a:solidFill>
                <a:schemeClr val="tx2"/>
              </a:solidFill>
            </a:rPr>
            <a:t>hệ</a:t>
          </a:r>
          <a:r>
            <a:rPr lang="en-US" sz="1500" b="0" kern="1200" dirty="0">
              <a:solidFill>
                <a:schemeClr val="tx2"/>
              </a:solidFill>
            </a:rPr>
            <a:t> </a:t>
          </a:r>
          <a:r>
            <a:rPr lang="en-US" sz="1500" b="0" kern="1200" dirty="0" err="1">
              <a:solidFill>
                <a:schemeClr val="tx2"/>
              </a:solidFill>
            </a:rPr>
            <a:t>quản</a:t>
          </a:r>
          <a:r>
            <a:rPr lang="en-US" sz="1500" b="0" kern="1200" dirty="0">
              <a:solidFill>
                <a:schemeClr val="tx2"/>
              </a:solidFill>
            </a:rPr>
            <a:t> </a:t>
          </a:r>
          <a:r>
            <a:rPr lang="en-US" sz="1500" b="0" kern="1200" dirty="0" err="1">
              <a:solidFill>
                <a:schemeClr val="tx2"/>
              </a:solidFill>
            </a:rPr>
            <a:t>trị</a:t>
          </a:r>
          <a:r>
            <a:rPr lang="en-US" sz="1500" b="0" kern="1200" dirty="0">
              <a:solidFill>
                <a:schemeClr val="tx2"/>
              </a:solidFill>
            </a:rPr>
            <a:t> </a:t>
          </a:r>
          <a:r>
            <a:rPr lang="en-US" sz="1500" b="0" kern="1200" dirty="0" err="1">
              <a:solidFill>
                <a:schemeClr val="tx2"/>
              </a:solidFill>
            </a:rPr>
            <a:t>cơ</a:t>
          </a:r>
          <a:r>
            <a:rPr lang="en-US" sz="1500" b="0" kern="1200" dirty="0">
              <a:solidFill>
                <a:schemeClr val="tx2"/>
              </a:solidFill>
            </a:rPr>
            <a:t> </a:t>
          </a:r>
          <a:r>
            <a:rPr lang="en-US" sz="1500" b="0" kern="1200" dirty="0" err="1">
              <a:solidFill>
                <a:schemeClr val="tx2"/>
              </a:solidFill>
            </a:rPr>
            <a:t>sở</a:t>
          </a:r>
          <a:r>
            <a:rPr lang="en-US" sz="1500" b="0" kern="1200" dirty="0">
              <a:solidFill>
                <a:schemeClr val="tx2"/>
              </a:solidFill>
            </a:rPr>
            <a:t> </a:t>
          </a:r>
          <a:r>
            <a:rPr lang="en-US" sz="1500" b="0" kern="1200" dirty="0" err="1">
              <a:solidFill>
                <a:schemeClr val="tx2"/>
              </a:solidFill>
            </a:rPr>
            <a:t>dữ</a:t>
          </a:r>
          <a:r>
            <a:rPr lang="en-US" sz="1500" b="0" kern="1200" dirty="0">
              <a:solidFill>
                <a:schemeClr val="tx2"/>
              </a:solidFill>
            </a:rPr>
            <a:t> </a:t>
          </a:r>
          <a:r>
            <a:rPr lang="en-US" sz="1500" b="0" kern="1200" dirty="0" err="1">
              <a:solidFill>
                <a:schemeClr val="tx2"/>
              </a:solidFill>
            </a:rPr>
            <a:t>liệu</a:t>
          </a:r>
          <a:r>
            <a:rPr lang="en-US" sz="1500" b="0" kern="1200" dirty="0">
              <a:solidFill>
                <a:schemeClr val="tx2"/>
              </a:solidFill>
            </a:rPr>
            <a:t> </a:t>
          </a:r>
          <a:r>
            <a:rPr lang="en-US" sz="1500" b="0" kern="1200" dirty="0" err="1">
              <a:solidFill>
                <a:schemeClr val="tx2"/>
              </a:solidFill>
            </a:rPr>
            <a:t>quan</a:t>
          </a:r>
          <a:r>
            <a:rPr lang="en-US" sz="1500" b="0" kern="1200" dirty="0">
              <a:solidFill>
                <a:schemeClr val="tx2"/>
              </a:solidFill>
            </a:rPr>
            <a:t> </a:t>
          </a:r>
          <a:r>
            <a:rPr lang="en-US" sz="1500" b="0" kern="1200" dirty="0" err="1">
              <a:solidFill>
                <a:schemeClr val="tx2"/>
              </a:solidFill>
            </a:rPr>
            <a:t>hệ</a:t>
          </a:r>
          <a:r>
            <a:rPr lang="en-US" sz="1500" b="0" kern="1200" dirty="0">
              <a:solidFill>
                <a:schemeClr val="tx2"/>
              </a:solidFill>
            </a:rPr>
            <a:t> (Relational Database </a:t>
          </a:r>
          <a:r>
            <a:rPr lang="en-US" sz="1500" b="0" kern="1200" dirty="0" err="1">
              <a:solidFill>
                <a:schemeClr val="tx2"/>
              </a:solidFill>
            </a:rPr>
            <a:t>Managemen</a:t>
          </a:r>
          <a:r>
            <a:rPr lang="en-US" sz="1500" b="0" kern="1200" dirty="0">
              <a:solidFill>
                <a:schemeClr val="tx2"/>
              </a:solidFill>
            </a:rPr>
            <a:t> System- RDBMS)</a:t>
          </a:r>
        </a:p>
      </dsp:txBody>
      <dsp:txXfrm rot="-5400000">
        <a:off x="2195808" y="305939"/>
        <a:ext cx="3817749" cy="1588008"/>
      </dsp:txXfrm>
    </dsp:sp>
    <dsp:sp modelId="{49962ACE-2DC0-4C15-AAB5-E57103B87D69}">
      <dsp:nvSpPr>
        <dsp:cNvPr id="0" name=""/>
        <dsp:cNvSpPr/>
      </dsp:nvSpPr>
      <dsp:spPr>
        <a:xfrm>
          <a:off x="0" y="55"/>
          <a:ext cx="2195807" cy="2199778"/>
        </a:xfrm>
        <a:prstGeom prst="roundRect">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b="0" kern="1200" dirty="0" err="1">
              <a:solidFill>
                <a:schemeClr val="tx2"/>
              </a:solidFill>
            </a:rPr>
            <a:t>Tổng</a:t>
          </a:r>
          <a:r>
            <a:rPr lang="en-US" sz="3200" b="0" kern="1200" dirty="0">
              <a:solidFill>
                <a:schemeClr val="tx2"/>
              </a:solidFill>
            </a:rPr>
            <a:t> </a:t>
          </a:r>
          <a:r>
            <a:rPr lang="en-US" sz="3200" b="0" kern="1200" dirty="0" err="1">
              <a:solidFill>
                <a:schemeClr val="tx2"/>
              </a:solidFill>
            </a:rPr>
            <a:t>quan</a:t>
          </a:r>
          <a:r>
            <a:rPr lang="en-US" sz="3200" b="0" kern="1200" dirty="0">
              <a:solidFill>
                <a:schemeClr val="tx2"/>
              </a:solidFill>
            </a:rPr>
            <a:t> </a:t>
          </a:r>
          <a:r>
            <a:rPr lang="en-US" sz="3200" b="0" kern="1200" dirty="0" err="1">
              <a:solidFill>
                <a:schemeClr val="tx2"/>
              </a:solidFill>
            </a:rPr>
            <a:t>vê</a:t>
          </a:r>
          <a:r>
            <a:rPr lang="en-US" sz="3200" b="0" kern="1200" dirty="0">
              <a:solidFill>
                <a:schemeClr val="tx2"/>
              </a:solidFill>
            </a:rPr>
            <a:t>̀ SQL </a:t>
          </a:r>
          <a:r>
            <a:rPr lang="en-US" sz="3200" b="0" kern="1200" dirty="0" smtClean="0">
              <a:solidFill>
                <a:schemeClr val="tx2"/>
              </a:solidFill>
            </a:rPr>
            <a:t>Server</a:t>
          </a:r>
          <a:endParaRPr lang="en-US" sz="3200" b="0" kern="1200" dirty="0">
            <a:solidFill>
              <a:schemeClr val="tx2"/>
            </a:solidFill>
          </a:endParaRPr>
        </a:p>
      </dsp:txBody>
      <dsp:txXfrm>
        <a:off x="107190" y="107245"/>
        <a:ext cx="1981427" cy="1985398"/>
      </dsp:txXfrm>
    </dsp:sp>
    <dsp:sp modelId="{8DB556B4-4768-4B85-A799-084858074F5F}">
      <dsp:nvSpPr>
        <dsp:cNvPr id="0" name=""/>
        <dsp:cNvSpPr/>
      </dsp:nvSpPr>
      <dsp:spPr>
        <a:xfrm rot="5400000">
          <a:off x="3267724" y="1457882"/>
          <a:ext cx="1759822" cy="3903656"/>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kern="1200" dirty="0">
              <a:solidFill>
                <a:schemeClr val="tx2"/>
              </a:solidFill>
            </a:rPr>
            <a:t>SQL </a:t>
          </a:r>
          <a:r>
            <a:rPr lang="en-US" sz="1500" b="0" kern="1200" dirty="0" err="1">
              <a:solidFill>
                <a:schemeClr val="tx2"/>
              </a:solidFill>
            </a:rPr>
            <a:t>là</a:t>
          </a:r>
          <a:r>
            <a:rPr lang="en-US" sz="1500" b="0" kern="1200" dirty="0">
              <a:solidFill>
                <a:schemeClr val="tx2"/>
              </a:solidFill>
            </a:rPr>
            <a:t> </a:t>
          </a:r>
          <a:r>
            <a:rPr lang="en-US" sz="1500" b="0" kern="1200" dirty="0" err="1">
              <a:solidFill>
                <a:schemeClr val="tx2"/>
              </a:solidFill>
            </a:rPr>
            <a:t>ngôn</a:t>
          </a:r>
          <a:r>
            <a:rPr lang="en-US" sz="1500" b="0" kern="1200" dirty="0">
              <a:solidFill>
                <a:schemeClr val="tx2"/>
              </a:solidFill>
            </a:rPr>
            <a:t> </a:t>
          </a:r>
          <a:r>
            <a:rPr lang="en-US" sz="1500" b="0" kern="1200" dirty="0" err="1">
              <a:solidFill>
                <a:schemeClr val="tx2"/>
              </a:solidFill>
            </a:rPr>
            <a:t>ngữ</a:t>
          </a:r>
          <a:r>
            <a:rPr lang="en-US" sz="1500" b="0" kern="1200" dirty="0">
              <a:solidFill>
                <a:schemeClr val="tx2"/>
              </a:solidFill>
            </a:rPr>
            <a:t> </a:t>
          </a:r>
          <a:r>
            <a:rPr lang="en-US" sz="1500" b="0" kern="1200" dirty="0" err="1">
              <a:solidFill>
                <a:schemeClr val="tx2"/>
              </a:solidFill>
            </a:rPr>
            <a:t>tiếng</a:t>
          </a:r>
          <a:r>
            <a:rPr lang="en-US" sz="1500" b="0" kern="1200" dirty="0">
              <a:solidFill>
                <a:schemeClr val="tx2"/>
              </a:solidFill>
            </a:rPr>
            <a:t> </a:t>
          </a:r>
          <a:r>
            <a:rPr lang="en-US" sz="1500" b="0" kern="1200" dirty="0" err="1">
              <a:solidFill>
                <a:schemeClr val="tx2"/>
              </a:solidFill>
            </a:rPr>
            <a:t>anh</a:t>
          </a:r>
          <a:r>
            <a:rPr lang="en-US" sz="1500" b="0" kern="1200" dirty="0">
              <a:solidFill>
                <a:schemeClr val="tx2"/>
              </a:solidFill>
            </a:rPr>
            <a:t>; SQL </a:t>
          </a:r>
          <a:r>
            <a:rPr lang="en-US" sz="1500" b="0" kern="1200" dirty="0" err="1">
              <a:solidFill>
                <a:schemeClr val="tx2"/>
              </a:solidFill>
            </a:rPr>
            <a:t>là</a:t>
          </a:r>
          <a:r>
            <a:rPr lang="en-US" sz="1500" b="0" kern="1200" dirty="0">
              <a:solidFill>
                <a:schemeClr val="tx2"/>
              </a:solidFill>
            </a:rPr>
            <a:t> </a:t>
          </a:r>
          <a:r>
            <a:rPr lang="en-US" sz="1500" b="0" kern="1200" dirty="0" err="1">
              <a:solidFill>
                <a:schemeClr val="tx2"/>
              </a:solidFill>
            </a:rPr>
            <a:t>ngôn</a:t>
          </a:r>
          <a:r>
            <a:rPr lang="en-US" sz="1500" b="0" kern="1200" dirty="0">
              <a:solidFill>
                <a:schemeClr val="tx2"/>
              </a:solidFill>
            </a:rPr>
            <a:t> </a:t>
          </a:r>
          <a:r>
            <a:rPr lang="en-US" sz="1500" b="0" kern="1200" dirty="0" err="1">
              <a:solidFill>
                <a:schemeClr val="tx2"/>
              </a:solidFill>
            </a:rPr>
            <a:t>ngữ</a:t>
          </a:r>
          <a:r>
            <a:rPr lang="en-US" sz="1500" b="0" kern="1200" dirty="0">
              <a:solidFill>
                <a:schemeClr val="tx2"/>
              </a:solidFill>
            </a:rPr>
            <a:t> phi </a:t>
          </a:r>
          <a:r>
            <a:rPr lang="en-US" sz="1500" b="0" kern="1200" dirty="0" err="1">
              <a:solidFill>
                <a:schemeClr val="tx2"/>
              </a:solidFill>
            </a:rPr>
            <a:t>thủ</a:t>
          </a:r>
          <a:r>
            <a:rPr lang="en-US" sz="1500" b="0" kern="1200" dirty="0">
              <a:solidFill>
                <a:schemeClr val="tx2"/>
              </a:solidFill>
            </a:rPr>
            <a:t> </a:t>
          </a:r>
          <a:r>
            <a:rPr lang="en-US" sz="1500" b="0" kern="1200" dirty="0" err="1">
              <a:solidFill>
                <a:schemeClr val="tx2"/>
              </a:solidFill>
            </a:rPr>
            <a:t>tục</a:t>
          </a:r>
          <a:endParaRPr lang="en-US" sz="1500" b="0" kern="1200" dirty="0">
            <a:solidFill>
              <a:schemeClr val="tx2"/>
            </a:solidFill>
          </a:endParaRPr>
        </a:p>
        <a:p>
          <a:pPr marL="114300" lvl="1" indent="-114300" algn="l" defTabSz="666750">
            <a:lnSpc>
              <a:spcPct val="90000"/>
            </a:lnSpc>
            <a:spcBef>
              <a:spcPct val="0"/>
            </a:spcBef>
            <a:spcAft>
              <a:spcPct val="15000"/>
            </a:spcAft>
            <a:buChar char="••"/>
          </a:pPr>
          <a:r>
            <a:rPr lang="en-US" sz="1500" b="0" kern="1200" dirty="0">
              <a:solidFill>
                <a:schemeClr val="tx2"/>
              </a:solidFill>
            </a:rPr>
            <a:t>SQL </a:t>
          </a:r>
          <a:r>
            <a:rPr lang="en-US" sz="1500" b="0" kern="1200" dirty="0" err="1">
              <a:solidFill>
                <a:schemeClr val="tx2"/>
              </a:solidFill>
            </a:rPr>
            <a:t>cung</a:t>
          </a:r>
          <a:r>
            <a:rPr lang="en-US" sz="1500" b="0" kern="1200" dirty="0">
              <a:solidFill>
                <a:schemeClr val="tx2"/>
              </a:solidFill>
            </a:rPr>
            <a:t> </a:t>
          </a:r>
          <a:r>
            <a:rPr lang="en-US" sz="1500" b="0" kern="1200" dirty="0" err="1">
              <a:solidFill>
                <a:schemeClr val="tx2"/>
              </a:solidFill>
            </a:rPr>
            <a:t>cấp</a:t>
          </a:r>
          <a:r>
            <a:rPr lang="en-US" sz="1500" b="0" kern="1200" dirty="0">
              <a:solidFill>
                <a:schemeClr val="tx2"/>
              </a:solidFill>
            </a:rPr>
            <a:t> </a:t>
          </a:r>
          <a:r>
            <a:rPr lang="en-US" sz="1500" b="0" kern="1200" dirty="0" err="1">
              <a:solidFill>
                <a:schemeClr val="tx2"/>
              </a:solidFill>
            </a:rPr>
            <a:t>tập</a:t>
          </a:r>
          <a:r>
            <a:rPr lang="en-US" sz="1500" b="0" kern="1200" dirty="0">
              <a:solidFill>
                <a:schemeClr val="tx2"/>
              </a:solidFill>
            </a:rPr>
            <a:t> </a:t>
          </a:r>
          <a:r>
            <a:rPr lang="en-US" sz="1500" b="0" kern="1200" dirty="0" err="1">
              <a:solidFill>
                <a:schemeClr val="tx2"/>
              </a:solidFill>
            </a:rPr>
            <a:t>lệnh</a:t>
          </a:r>
          <a:r>
            <a:rPr lang="en-US" sz="1500" b="0" kern="1200" dirty="0">
              <a:solidFill>
                <a:schemeClr val="tx2"/>
              </a:solidFill>
            </a:rPr>
            <a:t> </a:t>
          </a:r>
          <a:r>
            <a:rPr lang="en-US" sz="1500" b="0" kern="1200" dirty="0" err="1">
              <a:solidFill>
                <a:schemeClr val="tx2"/>
              </a:solidFill>
            </a:rPr>
            <a:t>phông</a:t>
          </a:r>
          <a:r>
            <a:rPr lang="en-US" sz="1500" b="0" kern="1200" dirty="0">
              <a:solidFill>
                <a:schemeClr val="tx2"/>
              </a:solidFill>
            </a:rPr>
            <a:t> </a:t>
          </a:r>
          <a:r>
            <a:rPr lang="en-US" sz="1500" b="0" kern="1200" dirty="0" err="1">
              <a:solidFill>
                <a:schemeClr val="tx2"/>
              </a:solidFill>
            </a:rPr>
            <a:t>phú</a:t>
          </a:r>
          <a:r>
            <a:rPr lang="en-US" sz="1500" b="0" kern="1200" dirty="0">
              <a:solidFill>
                <a:schemeClr val="tx2"/>
              </a:solidFill>
            </a:rPr>
            <a:t> </a:t>
          </a:r>
          <a:r>
            <a:rPr lang="en-US" sz="1500" b="0" kern="1200" dirty="0" err="1">
              <a:solidFill>
                <a:schemeClr val="tx2"/>
              </a:solidFill>
            </a:rPr>
            <a:t>cho</a:t>
          </a:r>
          <a:r>
            <a:rPr lang="en-US" sz="1500" b="0" kern="1200" dirty="0">
              <a:solidFill>
                <a:schemeClr val="tx2"/>
              </a:solidFill>
            </a:rPr>
            <a:t> </a:t>
          </a:r>
          <a:r>
            <a:rPr lang="en-US" sz="1500" b="0" kern="1200" dirty="0" err="1">
              <a:solidFill>
                <a:schemeClr val="tx2"/>
              </a:solidFill>
            </a:rPr>
            <a:t>các</a:t>
          </a:r>
          <a:r>
            <a:rPr lang="en-US" sz="1500" b="0" kern="1200" dirty="0">
              <a:solidFill>
                <a:schemeClr val="tx2"/>
              </a:solidFill>
            </a:rPr>
            <a:t> </a:t>
          </a:r>
          <a:r>
            <a:rPr lang="en-US" sz="1500" b="0" kern="1200" dirty="0" err="1">
              <a:solidFill>
                <a:schemeClr val="tx2"/>
              </a:solidFill>
            </a:rPr>
            <a:t>công</a:t>
          </a:r>
          <a:r>
            <a:rPr lang="en-US" sz="1500" b="0" kern="1200" dirty="0">
              <a:solidFill>
                <a:schemeClr val="tx2"/>
              </a:solidFill>
            </a:rPr>
            <a:t> </a:t>
          </a:r>
          <a:r>
            <a:rPr lang="en-US" sz="1500" b="0" kern="1200" dirty="0" err="1">
              <a:solidFill>
                <a:schemeClr val="tx2"/>
              </a:solidFill>
            </a:rPr>
            <a:t>việc</a:t>
          </a:r>
          <a:r>
            <a:rPr lang="en-US" sz="1500" b="0" kern="1200" dirty="0">
              <a:solidFill>
                <a:schemeClr val="tx2"/>
              </a:solidFill>
            </a:rPr>
            <a:t> </a:t>
          </a:r>
          <a:r>
            <a:rPr lang="en-US" sz="1500" b="0" kern="1200" dirty="0" err="1">
              <a:solidFill>
                <a:schemeClr val="tx2"/>
              </a:solidFill>
            </a:rPr>
            <a:t>hỏi</a:t>
          </a:r>
          <a:r>
            <a:rPr lang="en-US" sz="1500" b="0" kern="1200" dirty="0">
              <a:solidFill>
                <a:schemeClr val="tx2"/>
              </a:solidFill>
            </a:rPr>
            <a:t> </a:t>
          </a:r>
          <a:r>
            <a:rPr lang="en-US" sz="1500" b="0" kern="1200" dirty="0" err="1">
              <a:solidFill>
                <a:schemeClr val="tx2"/>
              </a:solidFill>
            </a:rPr>
            <a:t>đáp</a:t>
          </a:r>
          <a:r>
            <a:rPr lang="en-US" sz="1500" b="0" kern="1200" dirty="0">
              <a:solidFill>
                <a:schemeClr val="tx2"/>
              </a:solidFill>
            </a:rPr>
            <a:t> </a:t>
          </a:r>
          <a:r>
            <a:rPr lang="en-US" sz="1500" b="0" kern="1200" dirty="0" err="1">
              <a:solidFill>
                <a:schemeClr val="tx2"/>
              </a:solidFill>
            </a:rPr>
            <a:t>dữ</a:t>
          </a:r>
          <a:r>
            <a:rPr lang="en-US" sz="1500" b="0" kern="1200" dirty="0">
              <a:solidFill>
                <a:schemeClr val="tx2"/>
              </a:solidFill>
            </a:rPr>
            <a:t> </a:t>
          </a:r>
          <a:r>
            <a:rPr lang="en-US" sz="1500" b="0" kern="1200" dirty="0" err="1">
              <a:solidFill>
                <a:schemeClr val="tx2"/>
              </a:solidFill>
            </a:rPr>
            <a:t>liệu</a:t>
          </a:r>
          <a:endParaRPr lang="en-US" sz="1500" b="0" kern="1200" dirty="0">
            <a:solidFill>
              <a:schemeClr val="tx2"/>
            </a:solidFill>
          </a:endParaRPr>
        </a:p>
        <a:p>
          <a:pPr marL="114300" lvl="1" indent="-114300" algn="l" defTabSz="666750">
            <a:lnSpc>
              <a:spcPct val="90000"/>
            </a:lnSpc>
            <a:spcBef>
              <a:spcPct val="0"/>
            </a:spcBef>
            <a:spcAft>
              <a:spcPct val="15000"/>
            </a:spcAft>
            <a:buChar char="••"/>
          </a:pPr>
          <a:r>
            <a:rPr lang="en-US" sz="1500" b="0" kern="1200" dirty="0" err="1">
              <a:solidFill>
                <a:schemeClr val="tx2"/>
              </a:solidFill>
            </a:rPr>
            <a:t>Hiện</a:t>
          </a:r>
          <a:r>
            <a:rPr lang="en-US" sz="1500" b="0" kern="1200" dirty="0">
              <a:solidFill>
                <a:schemeClr val="tx2"/>
              </a:solidFill>
            </a:rPr>
            <a:t> </a:t>
          </a:r>
          <a:r>
            <a:rPr lang="en-US" sz="1500" b="0" kern="1200" dirty="0" err="1">
              <a:solidFill>
                <a:schemeClr val="tx2"/>
              </a:solidFill>
            </a:rPr>
            <a:t>tại</a:t>
          </a:r>
          <a:r>
            <a:rPr lang="en-US" sz="1500" b="0" kern="1200" dirty="0">
              <a:solidFill>
                <a:schemeClr val="tx2"/>
              </a:solidFill>
            </a:rPr>
            <a:t> Microsoft SQL Server 2019 </a:t>
          </a:r>
          <a:r>
            <a:rPr lang="en-US" sz="1500" b="0" kern="1200" dirty="0" err="1">
              <a:solidFill>
                <a:schemeClr val="tx2"/>
              </a:solidFill>
            </a:rPr>
            <a:t>đang</a:t>
          </a:r>
          <a:r>
            <a:rPr lang="en-US" sz="1500" b="0" kern="1200" dirty="0">
              <a:solidFill>
                <a:schemeClr val="tx2"/>
              </a:solidFill>
            </a:rPr>
            <a:t> </a:t>
          </a:r>
          <a:r>
            <a:rPr lang="en-US" sz="1500" b="0" kern="1200" dirty="0" err="1">
              <a:solidFill>
                <a:schemeClr val="tx2"/>
              </a:solidFill>
            </a:rPr>
            <a:t>là</a:t>
          </a:r>
          <a:r>
            <a:rPr lang="en-US" sz="1500" b="0" kern="1200" dirty="0">
              <a:solidFill>
                <a:schemeClr val="tx2"/>
              </a:solidFill>
            </a:rPr>
            <a:t> </a:t>
          </a:r>
          <a:r>
            <a:rPr lang="en-US" sz="1500" b="0" kern="1200" dirty="0" err="1">
              <a:solidFill>
                <a:schemeClr val="tx2"/>
              </a:solidFill>
            </a:rPr>
            <a:t>phiên</a:t>
          </a:r>
          <a:r>
            <a:rPr lang="en-US" sz="1500" b="0" kern="1200" dirty="0">
              <a:solidFill>
                <a:schemeClr val="tx2"/>
              </a:solidFill>
            </a:rPr>
            <a:t> </a:t>
          </a:r>
          <a:r>
            <a:rPr lang="en-US" sz="1500" b="0" kern="1200" dirty="0" err="1">
              <a:solidFill>
                <a:schemeClr val="tx2"/>
              </a:solidFill>
            </a:rPr>
            <a:t>bản</a:t>
          </a:r>
          <a:r>
            <a:rPr lang="en-US" sz="1500" b="0" kern="1200" dirty="0">
              <a:solidFill>
                <a:schemeClr val="tx2"/>
              </a:solidFill>
            </a:rPr>
            <a:t> </a:t>
          </a:r>
          <a:r>
            <a:rPr lang="en-US" sz="1500" b="0" kern="1200" dirty="0" err="1">
              <a:solidFill>
                <a:schemeClr val="tx2"/>
              </a:solidFill>
            </a:rPr>
            <a:t>được</a:t>
          </a:r>
          <a:r>
            <a:rPr lang="en-US" sz="1500" b="0" kern="1200" dirty="0">
              <a:solidFill>
                <a:schemeClr val="tx2"/>
              </a:solidFill>
            </a:rPr>
            <a:t> </a:t>
          </a:r>
          <a:r>
            <a:rPr lang="en-US" sz="1500" b="0" kern="1200" dirty="0" err="1">
              <a:solidFill>
                <a:schemeClr val="tx2"/>
              </a:solidFill>
            </a:rPr>
            <a:t>nhiều</a:t>
          </a:r>
          <a:r>
            <a:rPr lang="en-US" sz="1500" b="0" kern="1200" dirty="0">
              <a:solidFill>
                <a:schemeClr val="tx2"/>
              </a:solidFill>
            </a:rPr>
            <a:t> </a:t>
          </a:r>
          <a:r>
            <a:rPr lang="en-US" sz="1500" b="0" kern="1200" dirty="0" err="1">
              <a:solidFill>
                <a:schemeClr val="tx2"/>
              </a:solidFill>
            </a:rPr>
            <a:t>người</a:t>
          </a:r>
          <a:r>
            <a:rPr lang="en-US" sz="1500" b="0" kern="1200" dirty="0">
              <a:solidFill>
                <a:schemeClr val="tx2"/>
              </a:solidFill>
            </a:rPr>
            <a:t> </a:t>
          </a:r>
          <a:r>
            <a:rPr lang="en-US" sz="1500" b="0" kern="1200" dirty="0" err="1">
              <a:solidFill>
                <a:schemeClr val="tx2"/>
              </a:solidFill>
            </a:rPr>
            <a:t>dùng</a:t>
          </a:r>
          <a:r>
            <a:rPr lang="en-US" sz="1500" b="0" kern="1200" dirty="0">
              <a:solidFill>
                <a:schemeClr val="tx2"/>
              </a:solidFill>
            </a:rPr>
            <a:t> </a:t>
          </a:r>
        </a:p>
      </dsp:txBody>
      <dsp:txXfrm rot="-5400000">
        <a:off x="2195808" y="2615706"/>
        <a:ext cx="3817749" cy="1588008"/>
      </dsp:txXfrm>
    </dsp:sp>
    <dsp:sp modelId="{8C3B7974-5648-425A-95B1-8DEDA289E7DB}">
      <dsp:nvSpPr>
        <dsp:cNvPr id="0" name=""/>
        <dsp:cNvSpPr/>
      </dsp:nvSpPr>
      <dsp:spPr>
        <a:xfrm>
          <a:off x="0" y="2309821"/>
          <a:ext cx="2195807" cy="2199778"/>
        </a:xfrm>
        <a:prstGeom prst="roundRect">
          <a:avLst/>
        </a:prstGeom>
        <a:solidFill>
          <a:schemeClr val="accent6">
            <a:shade val="80000"/>
            <a:hueOff val="0"/>
            <a:satOff val="0"/>
            <a:lumOff val="93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b="0" kern="1200" dirty="0" err="1">
              <a:solidFill>
                <a:schemeClr val="tx2"/>
              </a:solidFill>
            </a:rPr>
            <a:t>Đặc</a:t>
          </a:r>
          <a:r>
            <a:rPr lang="en-US" sz="3200" b="0" kern="1200" dirty="0">
              <a:solidFill>
                <a:schemeClr val="tx2"/>
              </a:solidFill>
            </a:rPr>
            <a:t> </a:t>
          </a:r>
          <a:r>
            <a:rPr lang="en-US" sz="3200" b="0" kern="1200" dirty="0" err="1">
              <a:solidFill>
                <a:schemeClr val="tx2"/>
              </a:solidFill>
            </a:rPr>
            <a:t>điểm</a:t>
          </a:r>
          <a:r>
            <a:rPr lang="en-US" sz="3200" b="0" kern="1200" dirty="0">
              <a:solidFill>
                <a:schemeClr val="tx2"/>
              </a:solidFill>
            </a:rPr>
            <a:t> Microsoft SQL </a:t>
          </a:r>
          <a:r>
            <a:rPr lang="en-US" sz="3200" b="0" kern="1200" dirty="0" smtClean="0">
              <a:solidFill>
                <a:schemeClr val="tx2"/>
              </a:solidFill>
            </a:rPr>
            <a:t>Server</a:t>
          </a:r>
          <a:endParaRPr lang="en-US" sz="3200" b="0" kern="1200" dirty="0">
            <a:solidFill>
              <a:schemeClr val="tx2"/>
            </a:solidFill>
          </a:endParaRPr>
        </a:p>
      </dsp:txBody>
      <dsp:txXfrm>
        <a:off x="107190" y="2417011"/>
        <a:ext cx="1981427" cy="1985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027A6-CF89-49F1-BC4A-129A8F960A6F}">
      <dsp:nvSpPr>
        <dsp:cNvPr id="0" name=""/>
        <dsp:cNvSpPr/>
      </dsp:nvSpPr>
      <dsp:spPr>
        <a:xfrm>
          <a:off x="260616" y="173396"/>
          <a:ext cx="2328288" cy="152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l" defTabSz="889000">
            <a:lnSpc>
              <a:spcPct val="90000"/>
            </a:lnSpc>
            <a:spcBef>
              <a:spcPct val="0"/>
            </a:spcBef>
            <a:spcAft>
              <a:spcPct val="35000"/>
            </a:spcAft>
          </a:pPr>
          <a:r>
            <a:rPr lang="en-US" sz="2000" b="0" kern="1200" dirty="0" smtClean="0">
              <a:solidFill>
                <a:schemeClr val="tx1"/>
              </a:solidFill>
            </a:rPr>
            <a:t>QUÁ TRÌNH </a:t>
          </a:r>
        </a:p>
        <a:p>
          <a:pPr lvl="0" algn="l" defTabSz="889000">
            <a:lnSpc>
              <a:spcPct val="90000"/>
            </a:lnSpc>
            <a:spcBef>
              <a:spcPct val="0"/>
            </a:spcBef>
            <a:spcAft>
              <a:spcPct val="35000"/>
            </a:spcAft>
          </a:pPr>
          <a:r>
            <a:rPr lang="en-US" sz="2000" b="0" kern="1200" dirty="0" smtClean="0">
              <a:solidFill>
                <a:schemeClr val="tx1"/>
              </a:solidFill>
            </a:rPr>
            <a:t>PHÁT </a:t>
          </a:r>
          <a:r>
            <a:rPr lang="en-US" sz="2000" b="0" kern="1200" dirty="0" err="1" smtClean="0">
              <a:solidFill>
                <a:schemeClr val="tx1"/>
              </a:solidFill>
            </a:rPr>
            <a:t>TRIỂN</a:t>
          </a:r>
          <a:r>
            <a:rPr lang="en-US" sz="2000" b="0" kern="1200" dirty="0" err="1" smtClean="0">
              <a:solidFill>
                <a:schemeClr val="tx2"/>
              </a:solidFill>
            </a:rPr>
            <a:t>rình</a:t>
          </a:r>
          <a:r>
            <a:rPr lang="en-US" sz="2000" b="0" kern="1200" dirty="0" smtClean="0">
              <a:solidFill>
                <a:schemeClr val="tx2"/>
              </a:solidFill>
            </a:rPr>
            <a:t> </a:t>
          </a:r>
          <a:r>
            <a:rPr lang="en-US" sz="2000" b="0" kern="1200" dirty="0" err="1" smtClean="0">
              <a:solidFill>
                <a:schemeClr val="tx2"/>
              </a:solidFill>
            </a:rPr>
            <a:t>phát</a:t>
          </a:r>
          <a:r>
            <a:rPr lang="en-US" sz="2000" b="0" kern="1200" dirty="0" smtClean="0">
              <a:solidFill>
                <a:schemeClr val="tx2"/>
              </a:solidFill>
            </a:rPr>
            <a:t> </a:t>
          </a:r>
          <a:r>
            <a:rPr lang="en-US" sz="2000" b="0" kern="1200" dirty="0" err="1" smtClean="0">
              <a:solidFill>
                <a:schemeClr val="tx2"/>
              </a:solidFill>
            </a:rPr>
            <a:t>triển</a:t>
          </a:r>
          <a:endParaRPr lang="en-US" sz="2000" b="0" kern="1200" dirty="0">
            <a:solidFill>
              <a:schemeClr val="tx2"/>
            </a:solidFill>
          </a:endParaRPr>
        </a:p>
      </dsp:txBody>
      <dsp:txXfrm>
        <a:off x="260616" y="173396"/>
        <a:ext cx="2328288" cy="1525565"/>
      </dsp:txXfrm>
    </dsp:sp>
    <dsp:sp modelId="{FEDE8C92-7BC0-48C8-A2BF-A4FF080972B5}">
      <dsp:nvSpPr>
        <dsp:cNvPr id="0" name=""/>
        <dsp:cNvSpPr/>
      </dsp:nvSpPr>
      <dsp:spPr>
        <a:xfrm>
          <a:off x="2008255" y="86259"/>
          <a:ext cx="291074" cy="1363570"/>
        </a:xfrm>
        <a:prstGeom prst="leftBrace">
          <a:avLst>
            <a:gd name="adj1" fmla="val 35000"/>
            <a:gd name="adj2" fmla="val 50000"/>
          </a:avLst>
        </a:pr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045523-97FD-4F7C-AF0E-323148D963F8}">
      <dsp:nvSpPr>
        <dsp:cNvPr id="0" name=""/>
        <dsp:cNvSpPr/>
      </dsp:nvSpPr>
      <dsp:spPr>
        <a:xfrm>
          <a:off x="2449736" y="86259"/>
          <a:ext cx="3958610" cy="1363570"/>
        </a:xfrm>
        <a:prstGeom prst="rect">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solidFill>
                <a:schemeClr val="tx2"/>
              </a:solidFill>
            </a:rPr>
            <a:t>Ra </a:t>
          </a:r>
          <a:r>
            <a:rPr lang="en-US" sz="1800" b="0" kern="1200" dirty="0" err="1" smtClean="0">
              <a:solidFill>
                <a:schemeClr val="tx2"/>
              </a:solidFill>
            </a:rPr>
            <a:t>đời</a:t>
          </a:r>
          <a:r>
            <a:rPr lang="en-US" sz="1800" b="0" kern="1200" dirty="0" smtClean="0">
              <a:solidFill>
                <a:schemeClr val="tx2"/>
              </a:solidFill>
            </a:rPr>
            <a:t> </a:t>
          </a:r>
          <a:r>
            <a:rPr lang="en-US" sz="1800" b="0" kern="1200" dirty="0" err="1" smtClean="0">
              <a:solidFill>
                <a:schemeClr val="tx2"/>
              </a:solidFill>
            </a:rPr>
            <a:t>năm</a:t>
          </a:r>
          <a:r>
            <a:rPr lang="en-US" sz="1800" b="0" kern="1200" dirty="0" smtClean="0">
              <a:solidFill>
                <a:schemeClr val="tx2"/>
              </a:solidFill>
            </a:rPr>
            <a:t> 2008, </a:t>
          </a:r>
          <a:r>
            <a:rPr lang="en-US" sz="1800" b="0" kern="1200" dirty="0" err="1" smtClean="0">
              <a:solidFill>
                <a:schemeClr val="tx2"/>
              </a:solidFill>
            </a:rPr>
            <a:t>bắt</a:t>
          </a:r>
          <a:r>
            <a:rPr lang="en-US" sz="1800" b="0" kern="1200" dirty="0" smtClean="0">
              <a:solidFill>
                <a:schemeClr val="tx2"/>
              </a:solidFill>
            </a:rPr>
            <a:t> đầu </a:t>
          </a:r>
          <a:r>
            <a:rPr lang="en-US" sz="1800" b="0" kern="1200" dirty="0" err="1" smtClean="0">
              <a:solidFill>
                <a:schemeClr val="tx2"/>
              </a:solidFill>
            </a:rPr>
            <a:t>với</a:t>
          </a:r>
          <a:r>
            <a:rPr lang="en-US" sz="1800" b="0" kern="1200" dirty="0" smtClean="0">
              <a:solidFill>
                <a:schemeClr val="tx2"/>
              </a:solidFill>
            </a:rPr>
            <a:t> "Database First".</a:t>
          </a:r>
          <a:endParaRPr lang="en-US" sz="1800" b="0" kern="1200" dirty="0">
            <a:solidFill>
              <a:schemeClr val="tx2"/>
            </a:solidFill>
          </a:endParaRPr>
        </a:p>
        <a:p>
          <a:pPr marL="171450" lvl="1" indent="-171450" algn="l" defTabSz="800100">
            <a:lnSpc>
              <a:spcPct val="90000"/>
            </a:lnSpc>
            <a:spcBef>
              <a:spcPct val="0"/>
            </a:spcBef>
            <a:spcAft>
              <a:spcPct val="15000"/>
            </a:spcAft>
            <a:buChar char="••"/>
          </a:pPr>
          <a:r>
            <a:rPr lang="en-US" sz="1800" b="0" kern="1200" dirty="0" err="1" smtClean="0">
              <a:solidFill>
                <a:schemeClr val="tx2"/>
              </a:solidFill>
            </a:rPr>
            <a:t>Cải</a:t>
          </a:r>
          <a:r>
            <a:rPr lang="en-US" sz="1800" b="0" kern="1200" dirty="0" smtClean="0">
              <a:solidFill>
                <a:schemeClr val="tx2"/>
              </a:solidFill>
            </a:rPr>
            <a:t> </a:t>
          </a:r>
          <a:r>
            <a:rPr lang="en-US" sz="1800" b="0" kern="1200" dirty="0" err="1" smtClean="0">
              <a:solidFill>
                <a:schemeClr val="tx2"/>
              </a:solidFill>
            </a:rPr>
            <a:t>tiến</a:t>
          </a:r>
          <a:r>
            <a:rPr lang="en-US" sz="1800" b="0" kern="1200" dirty="0" smtClean="0">
              <a:solidFill>
                <a:schemeClr val="tx2"/>
              </a:solidFill>
            </a:rPr>
            <a:t> qua </a:t>
          </a:r>
          <a:r>
            <a:rPr lang="en-US" sz="1800" b="0" kern="1200" dirty="0" err="1" smtClean="0">
              <a:solidFill>
                <a:schemeClr val="tx2"/>
              </a:solidFill>
            </a:rPr>
            <a:t>các</a:t>
          </a:r>
          <a:r>
            <a:rPr lang="en-US" sz="1800" b="0" kern="1200" dirty="0" smtClean="0">
              <a:solidFill>
                <a:schemeClr val="tx2"/>
              </a:solidFill>
            </a:rPr>
            <a:t> </a:t>
          </a:r>
          <a:r>
            <a:rPr lang="en-US" sz="1800" b="0" kern="1200" dirty="0" err="1" smtClean="0">
              <a:solidFill>
                <a:schemeClr val="tx2"/>
              </a:solidFill>
            </a:rPr>
            <a:t>phiên</a:t>
          </a:r>
          <a:r>
            <a:rPr lang="en-US" sz="1800" b="0" kern="1200" dirty="0" smtClean="0">
              <a:solidFill>
                <a:schemeClr val="tx2"/>
              </a:solidFill>
            </a:rPr>
            <a:t> </a:t>
          </a:r>
          <a:r>
            <a:rPr lang="en-US" sz="1800" b="0" kern="1200" dirty="0" err="1" smtClean="0">
              <a:solidFill>
                <a:schemeClr val="tx2"/>
              </a:solidFill>
            </a:rPr>
            <a:t>bản</a:t>
          </a:r>
          <a:r>
            <a:rPr lang="en-US" sz="1800" b="0" kern="1200" dirty="0" smtClean="0">
              <a:solidFill>
                <a:schemeClr val="tx2"/>
              </a:solidFill>
            </a:rPr>
            <a:t>, </a:t>
          </a:r>
          <a:r>
            <a:rPr lang="en-US" sz="1800" b="0" kern="1200" dirty="0" err="1" smtClean="0">
              <a:solidFill>
                <a:schemeClr val="tx2"/>
              </a:solidFill>
            </a:rPr>
            <a:t>bổ</a:t>
          </a:r>
          <a:r>
            <a:rPr lang="en-US" sz="1800" b="0" kern="1200" dirty="0" smtClean="0">
              <a:solidFill>
                <a:schemeClr val="tx2"/>
              </a:solidFill>
            </a:rPr>
            <a:t> sung </a:t>
          </a:r>
          <a:r>
            <a:rPr lang="en-US" sz="1800" b="0" kern="1200" dirty="0" err="1" smtClean="0">
              <a:solidFill>
                <a:schemeClr val="tx2"/>
              </a:solidFill>
            </a:rPr>
            <a:t>thiết</a:t>
          </a:r>
          <a:r>
            <a:rPr lang="en-US" sz="1800" b="0" kern="1200" dirty="0" smtClean="0">
              <a:solidFill>
                <a:schemeClr val="tx2"/>
              </a:solidFill>
            </a:rPr>
            <a:t> </a:t>
          </a:r>
          <a:r>
            <a:rPr lang="en-US" sz="1800" b="0" kern="1200" dirty="0" err="1" smtClean="0">
              <a:solidFill>
                <a:schemeClr val="tx2"/>
              </a:solidFill>
            </a:rPr>
            <a:t>kế</a:t>
          </a:r>
          <a:r>
            <a:rPr lang="en-US" sz="1800" b="0" kern="1200" dirty="0" smtClean="0">
              <a:solidFill>
                <a:schemeClr val="tx2"/>
              </a:solidFill>
            </a:rPr>
            <a:t> </a:t>
          </a:r>
          <a:r>
            <a:rPr lang="en-US" sz="1800" b="0" kern="1200" dirty="0" err="1" smtClean="0">
              <a:solidFill>
                <a:schemeClr val="tx2"/>
              </a:solidFill>
            </a:rPr>
            <a:t>đồ</a:t>
          </a:r>
          <a:r>
            <a:rPr lang="en-US" sz="1800" b="0" kern="1200" dirty="0" smtClean="0">
              <a:solidFill>
                <a:schemeClr val="tx2"/>
              </a:solidFill>
            </a:rPr>
            <a:t> </a:t>
          </a:r>
          <a:r>
            <a:rPr lang="en-US" sz="1800" b="0" kern="1200" dirty="0" err="1" smtClean="0">
              <a:solidFill>
                <a:schemeClr val="tx2"/>
              </a:solidFill>
            </a:rPr>
            <a:t>họa</a:t>
          </a:r>
          <a:r>
            <a:rPr lang="en-US" sz="1800" b="0" kern="1200" dirty="0" smtClean="0">
              <a:solidFill>
                <a:schemeClr val="tx2"/>
              </a:solidFill>
            </a:rPr>
            <a:t> </a:t>
          </a:r>
          <a:r>
            <a:rPr lang="en-US" sz="1800" b="0" kern="1200" dirty="0" err="1" smtClean="0">
              <a:solidFill>
                <a:schemeClr val="tx2"/>
              </a:solidFill>
            </a:rPr>
            <a:t>và</a:t>
          </a:r>
          <a:r>
            <a:rPr lang="en-US" sz="1800" b="0" kern="1200" dirty="0" smtClean="0">
              <a:solidFill>
                <a:schemeClr val="tx2"/>
              </a:solidFill>
            </a:rPr>
            <a:t> </a:t>
          </a:r>
          <a:r>
            <a:rPr lang="en-US" sz="1800" b="0" kern="1200" dirty="0" err="1" smtClean="0">
              <a:solidFill>
                <a:schemeClr val="tx2"/>
              </a:solidFill>
            </a:rPr>
            <a:t>hỗ</a:t>
          </a:r>
          <a:r>
            <a:rPr lang="en-US" sz="1800" b="0" kern="1200" dirty="0" smtClean="0">
              <a:solidFill>
                <a:schemeClr val="tx2"/>
              </a:solidFill>
            </a:rPr>
            <a:t> </a:t>
          </a:r>
          <a:r>
            <a:rPr lang="en-US" sz="1800" b="0" kern="1200" dirty="0" err="1" smtClean="0">
              <a:solidFill>
                <a:schemeClr val="tx2"/>
              </a:solidFill>
            </a:rPr>
            <a:t>trợ</a:t>
          </a:r>
          <a:r>
            <a:rPr lang="en-US" sz="1800" b="0" kern="1200" dirty="0" smtClean="0">
              <a:solidFill>
                <a:schemeClr val="tx2"/>
              </a:solidFill>
            </a:rPr>
            <a:t> "Code First".</a:t>
          </a:r>
          <a:endParaRPr lang="en-US" sz="1800" b="0" kern="1200" dirty="0">
            <a:solidFill>
              <a:schemeClr val="tx2"/>
            </a:solidFill>
          </a:endParaRPr>
        </a:p>
      </dsp:txBody>
      <dsp:txXfrm>
        <a:off x="2449736" y="86259"/>
        <a:ext cx="3958610" cy="1363570"/>
      </dsp:txXfrm>
    </dsp:sp>
    <dsp:sp modelId="{BD74C186-A75E-46DB-8F76-7C9761541EE7}">
      <dsp:nvSpPr>
        <dsp:cNvPr id="0" name=""/>
        <dsp:cNvSpPr/>
      </dsp:nvSpPr>
      <dsp:spPr>
        <a:xfrm>
          <a:off x="0" y="1986452"/>
          <a:ext cx="1674494"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b="0" kern="1200" dirty="0" smtClean="0">
              <a:solidFill>
                <a:schemeClr val="tx1"/>
              </a:solidFill>
            </a:rPr>
            <a:t>ƯU ĐIỂM</a:t>
          </a:r>
          <a:endParaRPr lang="en-US" sz="2000" b="0" kern="1200" dirty="0">
            <a:solidFill>
              <a:schemeClr val="tx1"/>
            </a:solidFill>
          </a:endParaRPr>
        </a:p>
      </dsp:txBody>
      <dsp:txXfrm>
        <a:off x="0" y="1986452"/>
        <a:ext cx="1674494" cy="396000"/>
      </dsp:txXfrm>
    </dsp:sp>
    <dsp:sp modelId="{3EF29050-B06B-48C8-A2AA-20FBB4093B5F}">
      <dsp:nvSpPr>
        <dsp:cNvPr id="0" name=""/>
        <dsp:cNvSpPr/>
      </dsp:nvSpPr>
      <dsp:spPr>
        <a:xfrm>
          <a:off x="1674494" y="1602827"/>
          <a:ext cx="334898" cy="1163250"/>
        </a:xfrm>
        <a:prstGeom prst="leftBrace">
          <a:avLst>
            <a:gd name="adj1" fmla="val 35000"/>
            <a:gd name="adj2" fmla="val 50000"/>
          </a:avLst>
        </a:pr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BD734E-F9BB-45E3-B7C1-35C90C86C490}">
      <dsp:nvSpPr>
        <dsp:cNvPr id="0" name=""/>
        <dsp:cNvSpPr/>
      </dsp:nvSpPr>
      <dsp:spPr>
        <a:xfrm>
          <a:off x="2143353" y="1602827"/>
          <a:ext cx="4554625" cy="1163250"/>
        </a:xfrm>
        <a:prstGeom prst="rect">
          <a:avLst/>
        </a:prstGeom>
        <a:solidFill>
          <a:schemeClr val="accent6">
            <a:shade val="80000"/>
            <a:hueOff val="0"/>
            <a:satOff val="0"/>
            <a:lumOff val="46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err="1" smtClean="0">
              <a:solidFill>
                <a:schemeClr val="tx2"/>
              </a:solidFill>
            </a:rPr>
            <a:t>Tăng</a:t>
          </a:r>
          <a:r>
            <a:rPr lang="en-US" sz="1800" b="0" kern="1200" dirty="0" smtClean="0">
              <a:solidFill>
                <a:schemeClr val="tx2"/>
              </a:solidFill>
            </a:rPr>
            <a:t> </a:t>
          </a:r>
          <a:r>
            <a:rPr lang="en-US" sz="1800" b="0" kern="1200" dirty="0" err="1" smtClean="0">
              <a:solidFill>
                <a:schemeClr val="tx2"/>
              </a:solidFill>
            </a:rPr>
            <a:t>hiệu</a:t>
          </a:r>
          <a:r>
            <a:rPr lang="en-US" sz="1800" b="0" kern="1200" dirty="0" smtClean="0">
              <a:solidFill>
                <a:schemeClr val="tx2"/>
              </a:solidFill>
            </a:rPr>
            <a:t> </a:t>
          </a:r>
          <a:r>
            <a:rPr lang="en-US" sz="1800" b="0" kern="1200" dirty="0" err="1" smtClean="0">
              <a:solidFill>
                <a:schemeClr val="tx2"/>
              </a:solidFill>
            </a:rPr>
            <a:t>suất</a:t>
          </a:r>
          <a:r>
            <a:rPr lang="en-US" sz="1800" b="0" kern="1200" dirty="0" smtClean="0">
              <a:solidFill>
                <a:schemeClr val="tx2"/>
              </a:solidFill>
            </a:rPr>
            <a:t>, </a:t>
          </a:r>
          <a:r>
            <a:rPr lang="en-US" sz="1800" b="0" kern="1200" dirty="0" err="1" smtClean="0">
              <a:solidFill>
                <a:schemeClr val="tx2"/>
              </a:solidFill>
            </a:rPr>
            <a:t>giảm</a:t>
          </a:r>
          <a:r>
            <a:rPr lang="en-US" sz="1800" b="0" kern="1200" dirty="0" smtClean="0">
              <a:solidFill>
                <a:schemeClr val="tx2"/>
              </a:solidFill>
            </a:rPr>
            <a:t> </a:t>
          </a:r>
          <a:r>
            <a:rPr lang="en-US" sz="1800" b="0" kern="1200" dirty="0" err="1" smtClean="0">
              <a:solidFill>
                <a:schemeClr val="tx2"/>
              </a:solidFill>
            </a:rPr>
            <a:t>thời</a:t>
          </a:r>
          <a:r>
            <a:rPr lang="en-US" sz="1800" b="0" kern="1200" dirty="0" smtClean="0">
              <a:solidFill>
                <a:schemeClr val="tx2"/>
              </a:solidFill>
            </a:rPr>
            <a:t> </a:t>
          </a:r>
          <a:r>
            <a:rPr lang="en-US" sz="1800" b="0" kern="1200" dirty="0" err="1" smtClean="0">
              <a:solidFill>
                <a:schemeClr val="tx2"/>
              </a:solidFill>
            </a:rPr>
            <a:t>gian</a:t>
          </a:r>
          <a:r>
            <a:rPr lang="en-US" sz="1800" b="0" kern="1200" dirty="0" smtClean="0">
              <a:solidFill>
                <a:schemeClr val="tx2"/>
              </a:solidFill>
            </a:rPr>
            <a:t> </a:t>
          </a:r>
          <a:r>
            <a:rPr lang="en-US" sz="1800" b="0" kern="1200" dirty="0" err="1" smtClean="0">
              <a:solidFill>
                <a:schemeClr val="tx2"/>
              </a:solidFill>
            </a:rPr>
            <a:t>bảo</a:t>
          </a:r>
          <a:r>
            <a:rPr lang="en-US" sz="1800" b="0" kern="1200" dirty="0" smtClean="0">
              <a:solidFill>
                <a:schemeClr val="tx2"/>
              </a:solidFill>
            </a:rPr>
            <a:t> </a:t>
          </a:r>
          <a:r>
            <a:rPr lang="en-US" sz="1800" b="0" kern="1200" dirty="0" err="1" smtClean="0">
              <a:solidFill>
                <a:schemeClr val="tx2"/>
              </a:solidFill>
            </a:rPr>
            <a:t>trì</a:t>
          </a:r>
          <a:r>
            <a:rPr lang="en-US" sz="1800" b="0" kern="1200" dirty="0" smtClean="0">
              <a:solidFill>
                <a:schemeClr val="tx2"/>
              </a:solidFill>
            </a:rPr>
            <a:t>.</a:t>
          </a:r>
          <a:endParaRPr lang="en-US" sz="1800" b="0" kern="1200" dirty="0">
            <a:solidFill>
              <a:schemeClr val="tx2"/>
            </a:solidFill>
          </a:endParaRPr>
        </a:p>
        <a:p>
          <a:pPr marL="171450" lvl="1" indent="-171450" algn="l" defTabSz="800100">
            <a:lnSpc>
              <a:spcPct val="90000"/>
            </a:lnSpc>
            <a:spcBef>
              <a:spcPct val="0"/>
            </a:spcBef>
            <a:spcAft>
              <a:spcPct val="15000"/>
            </a:spcAft>
            <a:buChar char="••"/>
          </a:pPr>
          <a:r>
            <a:rPr lang="en-US" sz="1800" b="0" kern="1200" dirty="0" smtClean="0">
              <a:solidFill>
                <a:schemeClr val="tx2"/>
              </a:solidFill>
            </a:rPr>
            <a:t>Không </a:t>
          </a:r>
          <a:r>
            <a:rPr lang="en-US" sz="1800" b="0" kern="1200" dirty="0" err="1" smtClean="0">
              <a:solidFill>
                <a:schemeClr val="tx2"/>
              </a:solidFill>
            </a:rPr>
            <a:t>cần</a:t>
          </a:r>
          <a:r>
            <a:rPr lang="en-US" sz="1800" b="0" kern="1200" dirty="0" smtClean="0">
              <a:solidFill>
                <a:schemeClr val="tx2"/>
              </a:solidFill>
            </a:rPr>
            <a:t> </a:t>
          </a:r>
          <a:r>
            <a:rPr lang="en-US" sz="1800" b="0" kern="1200" dirty="0" err="1" smtClean="0">
              <a:solidFill>
                <a:schemeClr val="tx2"/>
              </a:solidFill>
            </a:rPr>
            <a:t>viết</a:t>
          </a:r>
          <a:r>
            <a:rPr lang="en-US" sz="1800" b="0" kern="1200" dirty="0" smtClean="0">
              <a:solidFill>
                <a:schemeClr val="tx2"/>
              </a:solidFill>
            </a:rPr>
            <a:t> SQL </a:t>
          </a:r>
          <a:r>
            <a:rPr lang="en-US" sz="1800" b="0" kern="1200" dirty="0" err="1" smtClean="0">
              <a:solidFill>
                <a:schemeClr val="tx2"/>
              </a:solidFill>
            </a:rPr>
            <a:t>phức</a:t>
          </a:r>
          <a:r>
            <a:rPr lang="en-US" sz="1800" b="0" kern="1200" dirty="0" smtClean="0">
              <a:solidFill>
                <a:schemeClr val="tx2"/>
              </a:solidFill>
            </a:rPr>
            <a:t> </a:t>
          </a:r>
          <a:r>
            <a:rPr lang="en-US" sz="1800" b="0" kern="1200" dirty="0" err="1" smtClean="0">
              <a:solidFill>
                <a:schemeClr val="tx2"/>
              </a:solidFill>
            </a:rPr>
            <a:t>tạp</a:t>
          </a:r>
          <a:r>
            <a:rPr lang="en-US" sz="1800" b="0" kern="1200" dirty="0" smtClean="0">
              <a:solidFill>
                <a:schemeClr val="tx2"/>
              </a:solidFill>
            </a:rPr>
            <a:t>, </a:t>
          </a:r>
          <a:r>
            <a:rPr lang="en-US" sz="1800" b="0" kern="1200" dirty="0" err="1" smtClean="0">
              <a:solidFill>
                <a:schemeClr val="tx2"/>
              </a:solidFill>
            </a:rPr>
            <a:t>hỗ</a:t>
          </a:r>
          <a:r>
            <a:rPr lang="en-US" sz="1800" b="0" kern="1200" dirty="0" smtClean="0">
              <a:solidFill>
                <a:schemeClr val="tx2"/>
              </a:solidFill>
            </a:rPr>
            <a:t> </a:t>
          </a:r>
          <a:r>
            <a:rPr lang="en-US" sz="1800" b="0" kern="1200" dirty="0" err="1" smtClean="0">
              <a:solidFill>
                <a:schemeClr val="tx2"/>
              </a:solidFill>
            </a:rPr>
            <a:t>trợ</a:t>
          </a:r>
          <a:r>
            <a:rPr lang="en-US" sz="1800" b="0" kern="1200" dirty="0" smtClean="0">
              <a:solidFill>
                <a:schemeClr val="tx2"/>
              </a:solidFill>
            </a:rPr>
            <a:t> LINQ to Entities.</a:t>
          </a:r>
          <a:endParaRPr lang="en-US" sz="1800" b="0" kern="1200" dirty="0">
            <a:solidFill>
              <a:schemeClr val="tx2"/>
            </a:solidFill>
          </a:endParaRPr>
        </a:p>
        <a:p>
          <a:pPr marL="171450" lvl="1" indent="-171450" algn="l" defTabSz="800100">
            <a:lnSpc>
              <a:spcPct val="90000"/>
            </a:lnSpc>
            <a:spcBef>
              <a:spcPct val="0"/>
            </a:spcBef>
            <a:spcAft>
              <a:spcPct val="15000"/>
            </a:spcAft>
            <a:buChar char="••"/>
          </a:pPr>
          <a:r>
            <a:rPr lang="en-US" sz="1800" b="0" kern="1200" dirty="0" err="1" smtClean="0">
              <a:solidFill>
                <a:schemeClr val="tx2"/>
              </a:solidFill>
            </a:rPr>
            <a:t>Tự</a:t>
          </a:r>
          <a:r>
            <a:rPr lang="en-US" sz="1800" b="0" kern="1200" dirty="0" smtClean="0">
              <a:solidFill>
                <a:schemeClr val="tx2"/>
              </a:solidFill>
            </a:rPr>
            <a:t> động </a:t>
          </a:r>
          <a:r>
            <a:rPr lang="en-US" sz="1800" b="0" kern="1200" dirty="0" err="1" smtClean="0">
              <a:solidFill>
                <a:schemeClr val="tx2"/>
              </a:solidFill>
            </a:rPr>
            <a:t>sinh</a:t>
          </a:r>
          <a:r>
            <a:rPr lang="en-US" sz="1800" b="0" kern="1200" dirty="0" smtClean="0">
              <a:solidFill>
                <a:schemeClr val="tx2"/>
              </a:solidFill>
            </a:rPr>
            <a:t> </a:t>
          </a:r>
          <a:r>
            <a:rPr lang="en-US" sz="1800" b="0" kern="1200" dirty="0" err="1" smtClean="0">
              <a:solidFill>
                <a:schemeClr val="tx2"/>
              </a:solidFill>
            </a:rPr>
            <a:t>lệnh</a:t>
          </a:r>
          <a:r>
            <a:rPr lang="en-US" sz="1800" b="0" kern="1200" dirty="0" smtClean="0">
              <a:solidFill>
                <a:schemeClr val="tx2"/>
              </a:solidFill>
            </a:rPr>
            <a:t> </a:t>
          </a:r>
          <a:r>
            <a:rPr lang="en-US" sz="1800" b="0" kern="1200" dirty="0" err="1" smtClean="0">
              <a:solidFill>
                <a:schemeClr val="tx2"/>
              </a:solidFill>
            </a:rPr>
            <a:t>thao</a:t>
          </a:r>
          <a:r>
            <a:rPr lang="en-US" sz="1800" b="0" kern="1200" dirty="0" smtClean="0">
              <a:solidFill>
                <a:schemeClr val="tx2"/>
              </a:solidFill>
            </a:rPr>
            <a:t> </a:t>
          </a:r>
          <a:r>
            <a:rPr lang="en-US" sz="1800" b="0" kern="1200" dirty="0" err="1" smtClean="0">
              <a:solidFill>
                <a:schemeClr val="tx2"/>
              </a:solidFill>
            </a:rPr>
            <a:t>tác</a:t>
          </a:r>
          <a:r>
            <a:rPr lang="en-US" sz="1800" b="0" kern="1200" dirty="0" smtClean="0">
              <a:solidFill>
                <a:schemeClr val="tx2"/>
              </a:solidFill>
            </a:rPr>
            <a:t> </a:t>
          </a:r>
          <a:r>
            <a:rPr lang="en-US" sz="1800" b="0" kern="1200" dirty="0" err="1" smtClean="0">
              <a:solidFill>
                <a:schemeClr val="tx2"/>
              </a:solidFill>
            </a:rPr>
            <a:t>dữ</a:t>
          </a:r>
          <a:r>
            <a:rPr lang="en-US" sz="1800" b="0" kern="1200" dirty="0" smtClean="0">
              <a:solidFill>
                <a:schemeClr val="tx2"/>
              </a:solidFill>
            </a:rPr>
            <a:t> </a:t>
          </a:r>
          <a:r>
            <a:rPr lang="en-US" sz="1800" b="0" kern="1200" dirty="0" err="1" smtClean="0">
              <a:solidFill>
                <a:schemeClr val="tx2"/>
              </a:solidFill>
            </a:rPr>
            <a:t>liệu</a:t>
          </a:r>
          <a:r>
            <a:rPr lang="en-US" sz="1800" b="0" kern="1200" dirty="0" smtClean="0">
              <a:solidFill>
                <a:schemeClr val="tx2"/>
              </a:solidFill>
            </a:rPr>
            <a:t>.</a:t>
          </a:r>
          <a:endParaRPr lang="en-US" sz="1800" b="0" kern="1200" dirty="0">
            <a:solidFill>
              <a:schemeClr val="tx2"/>
            </a:solidFill>
          </a:endParaRPr>
        </a:p>
      </dsp:txBody>
      <dsp:txXfrm>
        <a:off x="2143353" y="1602827"/>
        <a:ext cx="4554625" cy="1163250"/>
      </dsp:txXfrm>
    </dsp:sp>
    <dsp:sp modelId="{8EF50115-B968-4237-B976-73909E208264}">
      <dsp:nvSpPr>
        <dsp:cNvPr id="0" name=""/>
        <dsp:cNvSpPr/>
      </dsp:nvSpPr>
      <dsp:spPr>
        <a:xfrm>
          <a:off x="0" y="3531077"/>
          <a:ext cx="2159652"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l" defTabSz="889000">
            <a:lnSpc>
              <a:spcPct val="90000"/>
            </a:lnSpc>
            <a:spcBef>
              <a:spcPct val="0"/>
            </a:spcBef>
            <a:spcAft>
              <a:spcPct val="35000"/>
            </a:spcAft>
          </a:pPr>
          <a:r>
            <a:rPr lang="en-US" sz="2000" b="0" kern="1200" dirty="0" smtClean="0">
              <a:solidFill>
                <a:schemeClr val="tx1"/>
              </a:solidFill>
            </a:rPr>
            <a:t>NHƯỢC ĐIỂM</a:t>
          </a:r>
          <a:endParaRPr lang="en-US" sz="2000" b="0" kern="1200" dirty="0">
            <a:solidFill>
              <a:schemeClr val="tx1"/>
            </a:solidFill>
          </a:endParaRPr>
        </a:p>
      </dsp:txBody>
      <dsp:txXfrm>
        <a:off x="0" y="3531077"/>
        <a:ext cx="2159652" cy="396000"/>
      </dsp:txXfrm>
    </dsp:sp>
    <dsp:sp modelId="{83950AE1-D33E-4749-A4E3-80BA2F9CEA68}">
      <dsp:nvSpPr>
        <dsp:cNvPr id="0" name=""/>
        <dsp:cNvSpPr/>
      </dsp:nvSpPr>
      <dsp:spPr>
        <a:xfrm>
          <a:off x="2159652" y="2838077"/>
          <a:ext cx="302521" cy="1782000"/>
        </a:xfrm>
        <a:prstGeom prst="leftBrace">
          <a:avLst>
            <a:gd name="adj1" fmla="val 35000"/>
            <a:gd name="adj2" fmla="val 50000"/>
          </a:avLst>
        </a:prstGeom>
        <a:noFill/>
        <a:ln w="25400"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FB52C4-B79C-4D95-87C1-234652A8DBBA}">
      <dsp:nvSpPr>
        <dsp:cNvPr id="0" name=""/>
        <dsp:cNvSpPr/>
      </dsp:nvSpPr>
      <dsp:spPr>
        <a:xfrm>
          <a:off x="2583181" y="2838077"/>
          <a:ext cx="4114285" cy="1782000"/>
        </a:xfrm>
        <a:prstGeom prst="rect">
          <a:avLst/>
        </a:prstGeom>
        <a:solidFill>
          <a:schemeClr val="accent6">
            <a:shade val="80000"/>
            <a:hueOff val="0"/>
            <a:satOff val="0"/>
            <a:lumOff val="93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err="1" smtClean="0">
              <a:solidFill>
                <a:schemeClr val="bg1"/>
              </a:solidFill>
            </a:rPr>
            <a:t>Hiệu</a:t>
          </a:r>
          <a:r>
            <a:rPr lang="en-US" sz="1800" b="0" kern="1200" dirty="0" smtClean="0">
              <a:solidFill>
                <a:schemeClr val="bg1"/>
              </a:solidFill>
            </a:rPr>
            <a:t> </a:t>
          </a:r>
          <a:r>
            <a:rPr lang="en-US" sz="1800" b="0" kern="1200" dirty="0" err="1" smtClean="0">
              <a:solidFill>
                <a:schemeClr val="bg1"/>
              </a:solidFill>
            </a:rPr>
            <a:t>suất</a:t>
          </a:r>
          <a:r>
            <a:rPr lang="en-US" sz="1800" b="0" kern="1200" dirty="0" smtClean="0">
              <a:solidFill>
                <a:schemeClr val="bg1"/>
              </a:solidFill>
            </a:rPr>
            <a:t> </a:t>
          </a:r>
          <a:r>
            <a:rPr lang="en-US" sz="1800" b="0" kern="1200" dirty="0" err="1" smtClean="0">
              <a:solidFill>
                <a:schemeClr val="bg1"/>
              </a:solidFill>
            </a:rPr>
            <a:t>thấp</a:t>
          </a:r>
          <a:endParaRPr lang="en-US" sz="1800" b="0" kern="1200" dirty="0">
            <a:solidFill>
              <a:schemeClr val="bg1"/>
            </a:solidFill>
          </a:endParaRPr>
        </a:p>
        <a:p>
          <a:pPr marL="171450" lvl="1" indent="-171450" algn="l" defTabSz="800100">
            <a:lnSpc>
              <a:spcPct val="90000"/>
            </a:lnSpc>
            <a:spcBef>
              <a:spcPct val="0"/>
            </a:spcBef>
            <a:spcAft>
              <a:spcPct val="15000"/>
            </a:spcAft>
            <a:buChar char="••"/>
          </a:pPr>
          <a:r>
            <a:rPr lang="en-US" sz="1800" b="0" kern="1200" dirty="0" err="1" smtClean="0">
              <a:solidFill>
                <a:schemeClr val="bg1"/>
              </a:solidFill>
            </a:rPr>
            <a:t>Khó</a:t>
          </a:r>
          <a:r>
            <a:rPr lang="en-US" sz="1800" b="0" kern="1200" dirty="0" smtClean="0">
              <a:solidFill>
                <a:schemeClr val="bg1"/>
              </a:solidFill>
            </a:rPr>
            <a:t> </a:t>
          </a:r>
          <a:r>
            <a:rPr lang="en-US" sz="1800" b="0" kern="1200" dirty="0" err="1" smtClean="0">
              <a:solidFill>
                <a:schemeClr val="bg1"/>
              </a:solidFill>
            </a:rPr>
            <a:t>kiểm</a:t>
          </a:r>
          <a:r>
            <a:rPr lang="en-US" sz="1800" b="0" kern="1200" dirty="0" smtClean="0">
              <a:solidFill>
                <a:schemeClr val="bg1"/>
              </a:solidFill>
            </a:rPr>
            <a:t> </a:t>
          </a:r>
          <a:r>
            <a:rPr lang="en-US" sz="1800" b="0" kern="1200" dirty="0" err="1" smtClean="0">
              <a:solidFill>
                <a:schemeClr val="bg1"/>
              </a:solidFill>
            </a:rPr>
            <a:t>soát</a:t>
          </a:r>
          <a:r>
            <a:rPr lang="en-US" sz="1800" b="0" kern="1200" dirty="0" smtClean="0">
              <a:solidFill>
                <a:schemeClr val="bg1"/>
              </a:solidFill>
            </a:rPr>
            <a:t> SQL</a:t>
          </a:r>
          <a:endParaRPr lang="en-US" sz="1800" b="0" kern="1200" dirty="0">
            <a:solidFill>
              <a:schemeClr val="bg1"/>
            </a:solidFill>
          </a:endParaRPr>
        </a:p>
        <a:p>
          <a:pPr marL="171450" lvl="1" indent="-171450" algn="l" defTabSz="800100">
            <a:lnSpc>
              <a:spcPct val="90000"/>
            </a:lnSpc>
            <a:spcBef>
              <a:spcPct val="0"/>
            </a:spcBef>
            <a:spcAft>
              <a:spcPct val="15000"/>
            </a:spcAft>
            <a:buChar char="••"/>
          </a:pPr>
          <a:r>
            <a:rPr lang="en-US" sz="1800" b="0" kern="1200" dirty="0" err="1" smtClean="0">
              <a:solidFill>
                <a:schemeClr val="bg1"/>
              </a:solidFill>
            </a:rPr>
            <a:t>Khó</a:t>
          </a:r>
          <a:r>
            <a:rPr lang="en-US" sz="1800" b="0" kern="1200" dirty="0" smtClean="0">
              <a:solidFill>
                <a:schemeClr val="bg1"/>
              </a:solidFill>
            </a:rPr>
            <a:t> </a:t>
          </a:r>
          <a:r>
            <a:rPr lang="en-US" sz="1800" b="0" kern="1200" dirty="0" err="1" smtClean="0">
              <a:solidFill>
                <a:schemeClr val="bg1"/>
              </a:solidFill>
            </a:rPr>
            <a:t>quản</a:t>
          </a:r>
          <a:r>
            <a:rPr lang="en-US" sz="1800" b="0" kern="1200" dirty="0" smtClean="0">
              <a:solidFill>
                <a:schemeClr val="bg1"/>
              </a:solidFill>
            </a:rPr>
            <a:t> </a:t>
          </a:r>
          <a:r>
            <a:rPr lang="en-US" sz="1800" b="0" kern="1200" dirty="0" err="1" smtClean="0">
              <a:solidFill>
                <a:schemeClr val="bg1"/>
              </a:solidFill>
            </a:rPr>
            <a:t>lý</a:t>
          </a:r>
          <a:r>
            <a:rPr lang="en-US" sz="1800" b="0" kern="1200" dirty="0" smtClean="0">
              <a:solidFill>
                <a:schemeClr val="bg1"/>
              </a:solidFill>
            </a:rPr>
            <a:t> </a:t>
          </a:r>
          <a:r>
            <a:rPr lang="en-US" sz="1800" b="0" kern="1200" dirty="0" err="1" smtClean="0">
              <a:solidFill>
                <a:schemeClr val="bg1"/>
              </a:solidFill>
            </a:rPr>
            <a:t>dữ</a:t>
          </a:r>
          <a:r>
            <a:rPr lang="en-US" sz="1800" b="0" kern="1200" dirty="0" smtClean="0">
              <a:solidFill>
                <a:schemeClr val="bg1"/>
              </a:solidFill>
            </a:rPr>
            <a:t> </a:t>
          </a:r>
          <a:r>
            <a:rPr lang="en-US" sz="1800" b="0" kern="1200" dirty="0" err="1" smtClean="0">
              <a:solidFill>
                <a:schemeClr val="bg1"/>
              </a:solidFill>
            </a:rPr>
            <a:t>liệu</a:t>
          </a:r>
          <a:r>
            <a:rPr lang="en-US" sz="1800" b="0" kern="1200" dirty="0" smtClean="0">
              <a:solidFill>
                <a:schemeClr val="bg1"/>
              </a:solidFill>
            </a:rPr>
            <a:t> </a:t>
          </a:r>
          <a:r>
            <a:rPr lang="en-US" sz="1800" b="0" kern="1200" dirty="0" err="1" smtClean="0">
              <a:solidFill>
                <a:schemeClr val="bg1"/>
              </a:solidFill>
            </a:rPr>
            <a:t>lớn</a:t>
          </a:r>
          <a:r>
            <a:rPr lang="en-US" sz="1800" b="0" kern="1200" dirty="0" smtClean="0">
              <a:solidFill>
                <a:schemeClr val="bg1"/>
              </a:solidFill>
            </a:rPr>
            <a:t>:
</a:t>
          </a:r>
          <a:r>
            <a:rPr lang="en-US" sz="1800" b="0" kern="1200" dirty="0" err="1" smtClean="0">
              <a:solidFill>
                <a:schemeClr val="bg1"/>
              </a:solidFill>
            </a:rPr>
            <a:t>Hạn</a:t>
          </a:r>
          <a:r>
            <a:rPr lang="en-US" sz="1800" b="0" kern="1200" dirty="0" smtClean="0">
              <a:solidFill>
                <a:schemeClr val="bg1"/>
              </a:solidFill>
            </a:rPr>
            <a:t> </a:t>
          </a:r>
          <a:r>
            <a:rPr lang="en-US" sz="1800" b="0" kern="1200" dirty="0" err="1" smtClean="0">
              <a:solidFill>
                <a:schemeClr val="bg1"/>
              </a:solidFill>
            </a:rPr>
            <a:t>chế</a:t>
          </a:r>
          <a:r>
            <a:rPr lang="en-US" sz="1800" b="0" kern="1200" dirty="0" smtClean="0">
              <a:solidFill>
                <a:schemeClr val="bg1"/>
              </a:solidFill>
            </a:rPr>
            <a:t> </a:t>
          </a:r>
          <a:r>
            <a:rPr lang="en-US" sz="1800" b="0" kern="1200" dirty="0" err="1" smtClean="0">
              <a:solidFill>
                <a:schemeClr val="bg1"/>
              </a:solidFill>
            </a:rPr>
            <a:t>tính</a:t>
          </a:r>
          <a:r>
            <a:rPr lang="en-US" sz="1800" b="0" kern="1200" dirty="0" smtClean="0">
              <a:solidFill>
                <a:schemeClr val="bg1"/>
              </a:solidFill>
            </a:rPr>
            <a:t> năng SQL Server:
</a:t>
          </a:r>
          <a:r>
            <a:rPr lang="en-US" sz="1800" b="0" kern="1200" dirty="0" err="1" smtClean="0">
              <a:solidFill>
                <a:schemeClr val="bg1"/>
              </a:solidFill>
            </a:rPr>
            <a:t>Yêu</a:t>
          </a:r>
          <a:r>
            <a:rPr lang="en-US" sz="1800" b="0" kern="1200" dirty="0" smtClean="0">
              <a:solidFill>
                <a:schemeClr val="bg1"/>
              </a:solidFill>
            </a:rPr>
            <a:t> </a:t>
          </a:r>
          <a:r>
            <a:rPr lang="en-US" sz="1800" b="0" kern="1200" dirty="0" err="1" smtClean="0">
              <a:solidFill>
                <a:schemeClr val="bg1"/>
              </a:solidFill>
            </a:rPr>
            <a:t>cầu</a:t>
          </a:r>
          <a:r>
            <a:rPr lang="en-US" sz="1800" b="0" kern="1200" dirty="0" smtClean="0">
              <a:solidFill>
                <a:schemeClr val="bg1"/>
              </a:solidFill>
            </a:rPr>
            <a:t> </a:t>
          </a:r>
          <a:r>
            <a:rPr lang="en-US" sz="1800" b="0" kern="1200" dirty="0" err="1" smtClean="0">
              <a:solidFill>
                <a:schemeClr val="bg1"/>
              </a:solidFill>
            </a:rPr>
            <a:t>tài</a:t>
          </a:r>
          <a:r>
            <a:rPr lang="en-US" sz="1800" b="0" kern="1200" dirty="0" smtClean="0">
              <a:solidFill>
                <a:schemeClr val="bg1"/>
              </a:solidFill>
            </a:rPr>
            <a:t> </a:t>
          </a:r>
          <a:r>
            <a:rPr lang="en-US" sz="1800" b="0" kern="1200" dirty="0" err="1" smtClean="0">
              <a:solidFill>
                <a:schemeClr val="bg1"/>
              </a:solidFill>
            </a:rPr>
            <a:t>nguyên</a:t>
          </a:r>
          <a:r>
            <a:rPr lang="en-US" sz="1800" b="0" kern="1200" dirty="0" smtClean="0">
              <a:solidFill>
                <a:schemeClr val="bg1"/>
              </a:solidFill>
            </a:rPr>
            <a:t> </a:t>
          </a:r>
          <a:r>
            <a:rPr lang="en-US" sz="1800" b="0" kern="1200" dirty="0" err="1" smtClean="0">
              <a:solidFill>
                <a:schemeClr val="bg1"/>
              </a:solidFill>
            </a:rPr>
            <a:t>cao</a:t>
          </a:r>
          <a:endParaRPr lang="en-US" sz="1800" b="0" kern="1200" dirty="0">
            <a:solidFill>
              <a:schemeClr val="bg1"/>
            </a:solidFill>
          </a:endParaRPr>
        </a:p>
        <a:p>
          <a:pPr marL="228600" lvl="1" indent="-228600" algn="l" defTabSz="889000">
            <a:lnSpc>
              <a:spcPct val="90000"/>
            </a:lnSpc>
            <a:spcBef>
              <a:spcPct val="0"/>
            </a:spcBef>
            <a:spcAft>
              <a:spcPct val="15000"/>
            </a:spcAft>
            <a:buChar char="••"/>
          </a:pPr>
          <a:endParaRPr lang="en-US" sz="2000" b="0" kern="1200" dirty="0">
            <a:solidFill>
              <a:schemeClr val="tx1"/>
            </a:solidFill>
          </a:endParaRPr>
        </a:p>
      </dsp:txBody>
      <dsp:txXfrm>
        <a:off x="2583181" y="2838077"/>
        <a:ext cx="4114285" cy="1782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740EC-602F-4D36-8A9B-AE342BAB4EDE}">
      <dsp:nvSpPr>
        <dsp:cNvPr id="0" name=""/>
        <dsp:cNvSpPr/>
      </dsp:nvSpPr>
      <dsp:spPr>
        <a:xfrm>
          <a:off x="2619053" y="1464871"/>
          <a:ext cx="1861914" cy="1610631"/>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Visual </a:t>
          </a:r>
          <a:r>
            <a:rPr lang="en-US" sz="2500" kern="1200" dirty="0"/>
            <a:t>Studio</a:t>
          </a:r>
        </a:p>
      </dsp:txBody>
      <dsp:txXfrm>
        <a:off x="2927598" y="1731775"/>
        <a:ext cx="1244824" cy="1076823"/>
      </dsp:txXfrm>
    </dsp:sp>
    <dsp:sp modelId="{9A53AF3C-031E-40D6-B287-B0A46A419F59}">
      <dsp:nvSpPr>
        <dsp:cNvPr id="0" name=""/>
        <dsp:cNvSpPr/>
      </dsp:nvSpPr>
      <dsp:spPr>
        <a:xfrm>
          <a:off x="3784969" y="694292"/>
          <a:ext cx="702494" cy="605292"/>
        </a:xfrm>
        <a:prstGeom prst="hexagon">
          <a:avLst>
            <a:gd name="adj" fmla="val 28900"/>
            <a:gd name="vf" fmla="val 11547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8F15B5-718F-43BB-A9C6-31B85A136B3C}">
      <dsp:nvSpPr>
        <dsp:cNvPr id="0" name=""/>
        <dsp:cNvSpPr/>
      </dsp:nvSpPr>
      <dsp:spPr>
        <a:xfrm>
          <a:off x="2790562" y="0"/>
          <a:ext cx="1525826" cy="1320018"/>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err="1"/>
            <a:t>Hỗ</a:t>
          </a:r>
          <a:r>
            <a:rPr lang="en-US" sz="1500" kern="1200" dirty="0"/>
            <a:t> </a:t>
          </a:r>
          <a:r>
            <a:rPr lang="en-US" sz="1500" kern="1200" dirty="0" err="1"/>
            <a:t>trợ</a:t>
          </a:r>
          <a:r>
            <a:rPr lang="en-US" sz="1500" kern="1200" dirty="0"/>
            <a:t> </a:t>
          </a:r>
          <a:r>
            <a:rPr lang="en-US" sz="1500" kern="1200" dirty="0" err="1"/>
            <a:t>lập</a:t>
          </a:r>
          <a:r>
            <a:rPr lang="en-US" sz="1500" kern="1200" dirty="0"/>
            <a:t> </a:t>
          </a:r>
          <a:r>
            <a:rPr lang="en-US" sz="1500" kern="1200" dirty="0" err="1"/>
            <a:t>trình</a:t>
          </a:r>
          <a:r>
            <a:rPr lang="en-US" sz="1500" kern="1200" dirty="0"/>
            <a:t> </a:t>
          </a:r>
          <a:r>
            <a:rPr lang="en-US" sz="1500" kern="1200" dirty="0" err="1"/>
            <a:t>trên</a:t>
          </a:r>
          <a:r>
            <a:rPr lang="en-US" sz="1500" kern="1200" dirty="0"/>
            <a:t> </a:t>
          </a:r>
          <a:r>
            <a:rPr lang="en-US" sz="1500" kern="1200" dirty="0" err="1"/>
            <a:t>nhiều</a:t>
          </a:r>
          <a:r>
            <a:rPr lang="en-US" sz="1500" kern="1200" dirty="0"/>
            <a:t> </a:t>
          </a:r>
          <a:r>
            <a:rPr lang="en-US" sz="1500" kern="1200" dirty="0" err="1"/>
            <a:t>ngôn</a:t>
          </a:r>
          <a:r>
            <a:rPr lang="en-US" sz="1500" kern="1200" dirty="0"/>
            <a:t> </a:t>
          </a:r>
          <a:r>
            <a:rPr lang="en-US" sz="1500" kern="1200" dirty="0" err="1"/>
            <a:t>ngữ</a:t>
          </a:r>
          <a:r>
            <a:rPr lang="en-US" sz="1500" kern="1200" dirty="0"/>
            <a:t> </a:t>
          </a:r>
        </a:p>
      </dsp:txBody>
      <dsp:txXfrm>
        <a:off x="3043424" y="218755"/>
        <a:ext cx="1020102" cy="882508"/>
      </dsp:txXfrm>
    </dsp:sp>
    <dsp:sp modelId="{D047A885-8098-46E4-8187-7F846FA17CD3}">
      <dsp:nvSpPr>
        <dsp:cNvPr id="0" name=""/>
        <dsp:cNvSpPr/>
      </dsp:nvSpPr>
      <dsp:spPr>
        <a:xfrm>
          <a:off x="4604836" y="1825866"/>
          <a:ext cx="702494" cy="605292"/>
        </a:xfrm>
        <a:prstGeom prst="hexagon">
          <a:avLst>
            <a:gd name="adj" fmla="val 28900"/>
            <a:gd name="vf" fmla="val 11547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AE35C2-F899-4E54-AAD4-F510279392EF}">
      <dsp:nvSpPr>
        <dsp:cNvPr id="0" name=""/>
        <dsp:cNvSpPr/>
      </dsp:nvSpPr>
      <dsp:spPr>
        <a:xfrm>
          <a:off x="4189922" y="811900"/>
          <a:ext cx="1525826" cy="1320018"/>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vi-VN" sz="1500" kern="1200" dirty="0"/>
            <a:t>L</a:t>
          </a:r>
          <a:r>
            <a:rPr lang="en-US" sz="1500" kern="1200" dirty="0"/>
            <a:t>à </a:t>
          </a:r>
          <a:r>
            <a:rPr lang="en-US" sz="1500" kern="1200" dirty="0" err="1"/>
            <a:t>một</a:t>
          </a:r>
          <a:r>
            <a:rPr lang="en-US" sz="1500" kern="1200" dirty="0"/>
            <a:t> </a:t>
          </a:r>
          <a:r>
            <a:rPr lang="en-US" sz="1500" kern="1200" dirty="0" err="1"/>
            <a:t>công</a:t>
          </a:r>
          <a:r>
            <a:rPr lang="en-US" sz="1500" kern="1200" dirty="0"/>
            <a:t> </a:t>
          </a:r>
          <a:r>
            <a:rPr lang="en-US" sz="1500" kern="1200" dirty="0" err="1"/>
            <a:t>cụ</a:t>
          </a:r>
          <a:r>
            <a:rPr lang="en-US" sz="1500" kern="1200" dirty="0"/>
            <a:t> </a:t>
          </a:r>
          <a:r>
            <a:rPr lang="en-US" sz="1500" kern="1200" dirty="0" err="1"/>
            <a:t>hỗ</a:t>
          </a:r>
          <a:r>
            <a:rPr lang="en-US" sz="1500" kern="1200" dirty="0"/>
            <a:t> </a:t>
          </a:r>
          <a:r>
            <a:rPr lang="en-US" sz="1500" kern="1200" dirty="0" err="1"/>
            <a:t>trợ</a:t>
          </a:r>
          <a:r>
            <a:rPr lang="en-US" sz="1500" kern="1200" dirty="0"/>
            <a:t> </a:t>
          </a:r>
          <a:r>
            <a:rPr lang="en-US" sz="1500" kern="1200" dirty="0" err="1"/>
            <a:t>việc</a:t>
          </a:r>
          <a:r>
            <a:rPr lang="en-US" sz="1500" kern="1200" dirty="0"/>
            <a:t> Debug</a:t>
          </a:r>
        </a:p>
      </dsp:txBody>
      <dsp:txXfrm>
        <a:off x="4442784" y="1030655"/>
        <a:ext cx="1020102" cy="882508"/>
      </dsp:txXfrm>
    </dsp:sp>
    <dsp:sp modelId="{016D06BB-0CD8-4E1E-8B67-1214C554E432}">
      <dsp:nvSpPr>
        <dsp:cNvPr id="0" name=""/>
        <dsp:cNvSpPr/>
      </dsp:nvSpPr>
      <dsp:spPr>
        <a:xfrm>
          <a:off x="4035304" y="3103201"/>
          <a:ext cx="702494" cy="605292"/>
        </a:xfrm>
        <a:prstGeom prst="hexagon">
          <a:avLst>
            <a:gd name="adj" fmla="val 28900"/>
            <a:gd name="vf" fmla="val 11547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025C-1511-47C4-AA27-83D33F6CE752}">
      <dsp:nvSpPr>
        <dsp:cNvPr id="0" name=""/>
        <dsp:cNvSpPr/>
      </dsp:nvSpPr>
      <dsp:spPr>
        <a:xfrm>
          <a:off x="4189922" y="2408001"/>
          <a:ext cx="1525826" cy="1320018"/>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err="1"/>
            <a:t>Giao</a:t>
          </a:r>
          <a:r>
            <a:rPr lang="en-US" sz="1500" kern="1200" dirty="0"/>
            <a:t> </a:t>
          </a:r>
          <a:r>
            <a:rPr lang="en-US" sz="1500" kern="1200" dirty="0" err="1"/>
            <a:t>diện</a:t>
          </a:r>
          <a:r>
            <a:rPr lang="en-US" sz="1500" kern="1200" dirty="0"/>
            <a:t> </a:t>
          </a:r>
          <a:r>
            <a:rPr lang="en-US" sz="1500" kern="1200" dirty="0" err="1"/>
            <a:t>dễ</a:t>
          </a:r>
          <a:r>
            <a:rPr lang="en-US" sz="1500" kern="1200" dirty="0"/>
            <a:t> </a:t>
          </a:r>
          <a:r>
            <a:rPr lang="en-US" sz="1500" kern="1200" dirty="0" err="1"/>
            <a:t>nhìn</a:t>
          </a:r>
          <a:r>
            <a:rPr lang="en-US" sz="1500" kern="1200" dirty="0"/>
            <a:t>, </a:t>
          </a:r>
          <a:r>
            <a:rPr lang="en-US" sz="1500" kern="1200" dirty="0" err="1"/>
            <a:t>dễ</a:t>
          </a:r>
          <a:r>
            <a:rPr lang="en-US" sz="1500" kern="1200" dirty="0"/>
            <a:t> </a:t>
          </a:r>
          <a:r>
            <a:rPr lang="en-US" sz="1500" kern="1200" dirty="0" err="1"/>
            <a:t>sử</a:t>
          </a:r>
          <a:r>
            <a:rPr lang="en-US" sz="1500" kern="1200" dirty="0"/>
            <a:t> </a:t>
          </a:r>
          <a:r>
            <a:rPr lang="en-US" sz="1500" kern="1200" dirty="0" err="1"/>
            <a:t>dụng</a:t>
          </a:r>
          <a:endParaRPr lang="en-US" sz="1500" kern="1200" dirty="0"/>
        </a:p>
      </dsp:txBody>
      <dsp:txXfrm>
        <a:off x="4442784" y="2626756"/>
        <a:ext cx="1020102" cy="882508"/>
      </dsp:txXfrm>
    </dsp:sp>
    <dsp:sp modelId="{72AA3E3D-A92F-4FC1-86CB-FA8B16505159}">
      <dsp:nvSpPr>
        <dsp:cNvPr id="0" name=""/>
        <dsp:cNvSpPr/>
      </dsp:nvSpPr>
      <dsp:spPr>
        <a:xfrm>
          <a:off x="2622518" y="3235794"/>
          <a:ext cx="702494" cy="605292"/>
        </a:xfrm>
        <a:prstGeom prst="hexagon">
          <a:avLst>
            <a:gd name="adj" fmla="val 28900"/>
            <a:gd name="vf" fmla="val 11547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A524F5-BCA0-46F5-988B-D6166AF4DAE2}">
      <dsp:nvSpPr>
        <dsp:cNvPr id="0" name=""/>
        <dsp:cNvSpPr/>
      </dsp:nvSpPr>
      <dsp:spPr>
        <a:xfrm>
          <a:off x="2790562" y="3220809"/>
          <a:ext cx="1525826" cy="1320018"/>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vi-VN" sz="1500" kern="1200" dirty="0"/>
            <a:t>H</a:t>
          </a:r>
          <a:r>
            <a:rPr lang="en-US" sz="1500" kern="1200" dirty="0"/>
            <a:t>ỗ </a:t>
          </a:r>
          <a:r>
            <a:rPr lang="en-US" sz="1500" kern="1200" dirty="0" err="1"/>
            <a:t>trợ</a:t>
          </a:r>
          <a:r>
            <a:rPr lang="en-US" sz="1500" kern="1200" dirty="0"/>
            <a:t> </a:t>
          </a:r>
          <a:r>
            <a:rPr lang="en-US" sz="1500" kern="1200" dirty="0" err="1"/>
            <a:t>phát</a:t>
          </a:r>
          <a:r>
            <a:rPr lang="en-US" sz="1500" kern="1200" dirty="0"/>
            <a:t> </a:t>
          </a:r>
          <a:r>
            <a:rPr lang="en-US" sz="1500" kern="1200" dirty="0" err="1"/>
            <a:t>triển</a:t>
          </a:r>
          <a:r>
            <a:rPr lang="en-US" sz="1500" kern="1200" dirty="0"/>
            <a:t> </a:t>
          </a:r>
          <a:r>
            <a:rPr lang="en-US" sz="1500" kern="1200" dirty="0" err="1"/>
            <a:t>các</a:t>
          </a:r>
          <a:r>
            <a:rPr lang="en-US" sz="1500" kern="1200" dirty="0"/>
            <a:t> </a:t>
          </a:r>
          <a:r>
            <a:rPr lang="en-US" sz="1500" kern="1200" dirty="0" err="1"/>
            <a:t>ứng</a:t>
          </a:r>
          <a:r>
            <a:rPr lang="en-US" sz="1500" kern="1200" dirty="0"/>
            <a:t> </a:t>
          </a:r>
          <a:r>
            <a:rPr lang="en-US" sz="1500" kern="1200" dirty="0" err="1"/>
            <a:t>dụng</a:t>
          </a:r>
          <a:r>
            <a:rPr lang="en-US" sz="1500" kern="1200" dirty="0"/>
            <a:t> desktop </a:t>
          </a:r>
        </a:p>
      </dsp:txBody>
      <dsp:txXfrm>
        <a:off x="3043424" y="3439564"/>
        <a:ext cx="1020102" cy="882508"/>
      </dsp:txXfrm>
    </dsp:sp>
    <dsp:sp modelId="{1ED98B42-B29C-424B-8168-4295D4272D5C}">
      <dsp:nvSpPr>
        <dsp:cNvPr id="0" name=""/>
        <dsp:cNvSpPr/>
      </dsp:nvSpPr>
      <dsp:spPr>
        <a:xfrm>
          <a:off x="1789225" y="2104673"/>
          <a:ext cx="702494" cy="605292"/>
        </a:xfrm>
        <a:prstGeom prst="hexagon">
          <a:avLst>
            <a:gd name="adj" fmla="val 28900"/>
            <a:gd name="vf" fmla="val 11547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5EAE5-B5FB-4FE7-A019-B915A44546AE}">
      <dsp:nvSpPr>
        <dsp:cNvPr id="0" name=""/>
        <dsp:cNvSpPr/>
      </dsp:nvSpPr>
      <dsp:spPr>
        <a:xfrm>
          <a:off x="1384706" y="2408909"/>
          <a:ext cx="1525826" cy="1320018"/>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vi-VN" sz="1500" kern="1200" dirty="0"/>
            <a:t>P</a:t>
          </a:r>
          <a:r>
            <a:rPr lang="en-US" sz="1500" kern="1200" dirty="0" err="1"/>
            <a:t>hát</a:t>
          </a:r>
          <a:r>
            <a:rPr lang="en-US" sz="1500" kern="1200" dirty="0"/>
            <a:t> </a:t>
          </a:r>
          <a:r>
            <a:rPr lang="en-US" sz="1500" kern="1200" dirty="0" err="1"/>
            <a:t>triển</a:t>
          </a:r>
          <a:r>
            <a:rPr lang="en-US" sz="1500" kern="1200" dirty="0"/>
            <a:t> website </a:t>
          </a:r>
          <a:r>
            <a:rPr lang="en-US" sz="1500" kern="1200" dirty="0" err="1"/>
            <a:t>và</a:t>
          </a:r>
          <a:r>
            <a:rPr lang="en-US" sz="1500" kern="1200" dirty="0"/>
            <a:t> </a:t>
          </a:r>
          <a:r>
            <a:rPr lang="en-US" sz="1500" kern="1200" dirty="0" err="1"/>
            <a:t>phát</a:t>
          </a:r>
          <a:r>
            <a:rPr lang="en-US" sz="1500" kern="1200" dirty="0"/>
            <a:t> </a:t>
          </a:r>
          <a:r>
            <a:rPr lang="en-US" sz="1500" kern="1200" dirty="0" err="1"/>
            <a:t>triển</a:t>
          </a:r>
          <a:r>
            <a:rPr lang="en-US" sz="1500" kern="1200" dirty="0"/>
            <a:t> Microsoft Office</a:t>
          </a:r>
        </a:p>
      </dsp:txBody>
      <dsp:txXfrm>
        <a:off x="1637568" y="2627664"/>
        <a:ext cx="1020102" cy="882508"/>
      </dsp:txXfrm>
    </dsp:sp>
    <dsp:sp modelId="{2BC7ABD8-332D-4331-9C44-ED8C32C57C6D}">
      <dsp:nvSpPr>
        <dsp:cNvPr id="0" name=""/>
        <dsp:cNvSpPr/>
      </dsp:nvSpPr>
      <dsp:spPr>
        <a:xfrm>
          <a:off x="1384706" y="810083"/>
          <a:ext cx="1525826" cy="1320018"/>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vi-VN" sz="1500" kern="1200" dirty="0"/>
            <a:t>H</a:t>
          </a:r>
          <a:r>
            <a:rPr lang="en-US" sz="1500" kern="1200" dirty="0"/>
            <a:t>ỗ </a:t>
          </a:r>
          <a:r>
            <a:rPr lang="en-US" sz="1500" kern="1200" dirty="0" err="1"/>
            <a:t>trợ</a:t>
          </a:r>
          <a:r>
            <a:rPr lang="en-US" sz="1500" kern="1200" dirty="0"/>
            <a:t> </a:t>
          </a:r>
          <a:r>
            <a:rPr lang="en-US" sz="1500" kern="1200" dirty="0" err="1"/>
            <a:t>kéo</a:t>
          </a:r>
          <a:r>
            <a:rPr lang="en-US" sz="1500" kern="1200" dirty="0"/>
            <a:t> </a:t>
          </a:r>
          <a:r>
            <a:rPr lang="en-US" sz="1500" kern="1200" dirty="0" err="1"/>
            <a:t>thả</a:t>
          </a:r>
          <a:endParaRPr lang="en-US" sz="1500" kern="1200" dirty="0"/>
        </a:p>
      </dsp:txBody>
      <dsp:txXfrm>
        <a:off x="1637568" y="1028838"/>
        <a:ext cx="1020102" cy="88250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92b9ca3f2f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92b9ca3f2f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532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92b987f4ac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92b987f4a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86ca632bb8_0_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86ca632bb8_0_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86ca632bb8_0_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86ca632bb8_0_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33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86ca632bb8_0_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86ca632bb8_0_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988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86ca632bb8_0_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86ca632bb8_0_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880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86ca632bb8_0_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86ca632bb8_0_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09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One Columns">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One Columns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6"/>
        <p:cNvGrpSpPr/>
        <p:nvPr/>
      </p:nvGrpSpPr>
      <p:grpSpPr>
        <a:xfrm>
          <a:off x="0" y="0"/>
          <a:ext cx="0" cy="0"/>
          <a:chOff x="0" y="0"/>
          <a:chExt cx="0" cy="0"/>
        </a:xfrm>
      </p:grpSpPr>
      <p:grpSp>
        <p:nvGrpSpPr>
          <p:cNvPr id="547" name="Google Shape;547;p9"/>
          <p:cNvGrpSpPr/>
          <p:nvPr/>
        </p:nvGrpSpPr>
        <p:grpSpPr>
          <a:xfrm flipH="1">
            <a:off x="-271725" y="-1955550"/>
            <a:ext cx="7767703" cy="3383025"/>
            <a:chOff x="24125" y="294775"/>
            <a:chExt cx="7767703" cy="3383025"/>
          </a:xfrm>
        </p:grpSpPr>
        <p:sp>
          <p:nvSpPr>
            <p:cNvPr id="548" name="Google Shape;548;p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9"/>
          <p:cNvGrpSpPr/>
          <p:nvPr/>
        </p:nvGrpSpPr>
        <p:grpSpPr>
          <a:xfrm>
            <a:off x="-64791" y="3334954"/>
            <a:ext cx="2438787" cy="1857515"/>
            <a:chOff x="-64791" y="3334954"/>
            <a:chExt cx="2438787" cy="1857515"/>
          </a:xfrm>
        </p:grpSpPr>
        <p:sp>
          <p:nvSpPr>
            <p:cNvPr id="643" name="Google Shape;643;p9"/>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9"/>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9"/>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9"/>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65" name="Google Shape;665;p9"/>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9"/>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9"/>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9"/>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9"/>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9"/>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76" name="Google Shape;676;p9"/>
          <p:cNvGrpSpPr/>
          <p:nvPr/>
        </p:nvGrpSpPr>
        <p:grpSpPr>
          <a:xfrm>
            <a:off x="5266248" y="4568869"/>
            <a:ext cx="3157758" cy="296582"/>
            <a:chOff x="5266248" y="4230494"/>
            <a:chExt cx="3157758" cy="296582"/>
          </a:xfrm>
        </p:grpSpPr>
        <p:sp>
          <p:nvSpPr>
            <p:cNvPr id="677" name="Google Shape;677;p9"/>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9"/>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9"/>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9"/>
          <p:cNvGrpSpPr/>
          <p:nvPr/>
        </p:nvGrpSpPr>
        <p:grpSpPr>
          <a:xfrm>
            <a:off x="7723214" y="1254245"/>
            <a:ext cx="1068186" cy="967252"/>
            <a:chOff x="7723214" y="1254245"/>
            <a:chExt cx="1068186" cy="967252"/>
          </a:xfrm>
        </p:grpSpPr>
        <p:grpSp>
          <p:nvGrpSpPr>
            <p:cNvPr id="695" name="Google Shape;695;p9"/>
            <p:cNvGrpSpPr/>
            <p:nvPr/>
          </p:nvGrpSpPr>
          <p:grpSpPr>
            <a:xfrm>
              <a:off x="7883587" y="1867634"/>
              <a:ext cx="352280" cy="353863"/>
              <a:chOff x="1448125" y="1450525"/>
              <a:chExt cx="133500" cy="134100"/>
            </a:xfrm>
          </p:grpSpPr>
          <p:sp>
            <p:nvSpPr>
              <p:cNvPr id="696" name="Google Shape;696;p9"/>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9"/>
            <p:cNvGrpSpPr/>
            <p:nvPr/>
          </p:nvGrpSpPr>
          <p:grpSpPr>
            <a:xfrm>
              <a:off x="8239099" y="1536926"/>
              <a:ext cx="552301" cy="552301"/>
              <a:chOff x="1582850" y="1325200"/>
              <a:chExt cx="209300" cy="209300"/>
            </a:xfrm>
          </p:grpSpPr>
          <p:sp>
            <p:nvSpPr>
              <p:cNvPr id="699" name="Google Shape;699;p9"/>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9"/>
            <p:cNvGrpSpPr/>
            <p:nvPr/>
          </p:nvGrpSpPr>
          <p:grpSpPr>
            <a:xfrm>
              <a:off x="7723214" y="1254245"/>
              <a:ext cx="552301" cy="552301"/>
              <a:chOff x="1387350" y="1218075"/>
              <a:chExt cx="209300" cy="209300"/>
            </a:xfrm>
          </p:grpSpPr>
          <p:sp>
            <p:nvSpPr>
              <p:cNvPr id="704" name="Google Shape;704;p9"/>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8" name="Google Shape;708;p9"/>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lvl1pPr lvl="0" algn="ctr">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9" name="Google Shape;709;p9"/>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0" name="Google Shape;710;p9"/>
          <p:cNvSpPr txBox="1">
            <a:spLocks noGrp="1"/>
          </p:cNvSpPr>
          <p:nvPr>
            <p:ph type="title" idx="2" hasCustomPrompt="1"/>
          </p:nvPr>
        </p:nvSpPr>
        <p:spPr>
          <a:xfrm>
            <a:off x="3647325" y="1212825"/>
            <a:ext cx="1926600" cy="754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86"/>
        <p:cNvGrpSpPr/>
        <p:nvPr/>
      </p:nvGrpSpPr>
      <p:grpSpPr>
        <a:xfrm>
          <a:off x="0" y="0"/>
          <a:ext cx="0" cy="0"/>
          <a:chOff x="0" y="0"/>
          <a:chExt cx="0" cy="0"/>
        </a:xfrm>
      </p:grpSpPr>
      <p:grpSp>
        <p:nvGrpSpPr>
          <p:cNvPr id="1287" name="Google Shape;1287;p15"/>
          <p:cNvGrpSpPr/>
          <p:nvPr/>
        </p:nvGrpSpPr>
        <p:grpSpPr>
          <a:xfrm>
            <a:off x="2019110" y="-2483486"/>
            <a:ext cx="7884219" cy="3433770"/>
            <a:chOff x="24125" y="294775"/>
            <a:chExt cx="7767703" cy="3383025"/>
          </a:xfrm>
        </p:grpSpPr>
        <p:sp>
          <p:nvSpPr>
            <p:cNvPr id="1288" name="Google Shape;1288;p1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15"/>
          <p:cNvGrpSpPr/>
          <p:nvPr/>
        </p:nvGrpSpPr>
        <p:grpSpPr>
          <a:xfrm rot="5400000">
            <a:off x="674625" y="3321200"/>
            <a:ext cx="979800" cy="3475150"/>
            <a:chOff x="327125" y="2375600"/>
            <a:chExt cx="979800" cy="3475150"/>
          </a:xfrm>
        </p:grpSpPr>
        <p:sp>
          <p:nvSpPr>
            <p:cNvPr id="1383" name="Google Shape;1383;p1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1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9" name="Google Shape;1399;p15"/>
          <p:cNvSpPr txBox="1">
            <a:spLocks noGrp="1"/>
          </p:cNvSpPr>
          <p:nvPr>
            <p:ph type="subTitle" idx="1"/>
          </p:nvPr>
        </p:nvSpPr>
        <p:spPr>
          <a:xfrm>
            <a:off x="719994" y="2088317"/>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0" name="Google Shape;1400;p15"/>
          <p:cNvSpPr txBox="1">
            <a:spLocks noGrp="1"/>
          </p:cNvSpPr>
          <p:nvPr>
            <p:ph type="title" idx="2"/>
          </p:nvPr>
        </p:nvSpPr>
        <p:spPr>
          <a:xfrm>
            <a:off x="720000" y="1607275"/>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1" name="Google Shape;1401;p15"/>
          <p:cNvSpPr txBox="1">
            <a:spLocks noGrp="1"/>
          </p:cNvSpPr>
          <p:nvPr>
            <p:ph type="subTitle" idx="3"/>
          </p:nvPr>
        </p:nvSpPr>
        <p:spPr>
          <a:xfrm>
            <a:off x="719994" y="3626192"/>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2" name="Google Shape;1402;p15"/>
          <p:cNvSpPr txBox="1">
            <a:spLocks noGrp="1"/>
          </p:cNvSpPr>
          <p:nvPr>
            <p:ph type="title" idx="4"/>
          </p:nvPr>
        </p:nvSpPr>
        <p:spPr>
          <a:xfrm>
            <a:off x="720000" y="3145150"/>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3" name="Google Shape;1403;p15"/>
          <p:cNvSpPr txBox="1">
            <a:spLocks noGrp="1"/>
          </p:cNvSpPr>
          <p:nvPr>
            <p:ph type="subTitle" idx="5"/>
          </p:nvPr>
        </p:nvSpPr>
        <p:spPr>
          <a:xfrm>
            <a:off x="6672294" y="2088317"/>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4" name="Google Shape;1404;p15"/>
          <p:cNvSpPr txBox="1">
            <a:spLocks noGrp="1"/>
          </p:cNvSpPr>
          <p:nvPr>
            <p:ph type="title" idx="6"/>
          </p:nvPr>
        </p:nvSpPr>
        <p:spPr>
          <a:xfrm>
            <a:off x="6672300" y="1607275"/>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5" name="Google Shape;1405;p15"/>
          <p:cNvSpPr txBox="1">
            <a:spLocks noGrp="1"/>
          </p:cNvSpPr>
          <p:nvPr>
            <p:ph type="subTitle" idx="7"/>
          </p:nvPr>
        </p:nvSpPr>
        <p:spPr>
          <a:xfrm>
            <a:off x="6672294" y="36261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6" name="Google Shape;1406;p15"/>
          <p:cNvSpPr txBox="1">
            <a:spLocks noGrp="1"/>
          </p:cNvSpPr>
          <p:nvPr>
            <p:ph type="title" idx="8"/>
          </p:nvPr>
        </p:nvSpPr>
        <p:spPr>
          <a:xfrm>
            <a:off x="6672300" y="3145150"/>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407"/>
        <p:cNvGrpSpPr/>
        <p:nvPr/>
      </p:nvGrpSpPr>
      <p:grpSpPr>
        <a:xfrm>
          <a:off x="0" y="0"/>
          <a:ext cx="0" cy="0"/>
          <a:chOff x="0" y="0"/>
          <a:chExt cx="0" cy="0"/>
        </a:xfrm>
      </p:grpSpPr>
      <p:sp>
        <p:nvSpPr>
          <p:cNvPr id="1408" name="Google Shape;1408;p16"/>
          <p:cNvSpPr txBox="1">
            <a:spLocks noGrp="1"/>
          </p:cNvSpPr>
          <p:nvPr>
            <p:ph type="subTitle" idx="1"/>
          </p:nvPr>
        </p:nvSpPr>
        <p:spPr>
          <a:xfrm>
            <a:off x="2400600" y="2067413"/>
            <a:ext cx="4342800" cy="113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9" name="Google Shape;1409;p16"/>
          <p:cNvSpPr txBox="1">
            <a:spLocks noGrp="1"/>
          </p:cNvSpPr>
          <p:nvPr>
            <p:ph type="title"/>
          </p:nvPr>
        </p:nvSpPr>
        <p:spPr>
          <a:xfrm>
            <a:off x="2400450" y="3332738"/>
            <a:ext cx="43428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16"/>
          <p:cNvGrpSpPr/>
          <p:nvPr/>
        </p:nvGrpSpPr>
        <p:grpSpPr>
          <a:xfrm>
            <a:off x="-274468" y="-1001015"/>
            <a:ext cx="10129998" cy="2559475"/>
            <a:chOff x="-274468" y="-1001015"/>
            <a:chExt cx="10129998" cy="2559475"/>
          </a:xfrm>
        </p:grpSpPr>
        <p:grpSp>
          <p:nvGrpSpPr>
            <p:cNvPr id="1445" name="Google Shape;1445;p16"/>
            <p:cNvGrpSpPr/>
            <p:nvPr/>
          </p:nvGrpSpPr>
          <p:grpSpPr>
            <a:xfrm>
              <a:off x="-274468" y="-1001015"/>
              <a:ext cx="7806725" cy="2559475"/>
              <a:chOff x="-274468" y="-1001015"/>
              <a:chExt cx="7806725" cy="2559475"/>
            </a:xfrm>
          </p:grpSpPr>
          <p:sp>
            <p:nvSpPr>
              <p:cNvPr id="1446" name="Google Shape;1446;p16"/>
              <p:cNvSpPr/>
              <p:nvPr/>
            </p:nvSpPr>
            <p:spPr>
              <a:xfrm flipH="1">
                <a:off x="774235"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flipH="1">
                <a:off x="660123" y="1064966"/>
                <a:ext cx="151768" cy="94420"/>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flipH="1">
                <a:off x="546596"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flipH="1">
                <a:off x="433093"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flipH="1">
                <a:off x="318982" y="1064966"/>
                <a:ext cx="151768" cy="94420"/>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flipH="1">
                <a:off x="205454"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flipH="1">
                <a:off x="91368" y="1064966"/>
                <a:ext cx="151768" cy="94420"/>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flipH="1">
                <a:off x="-274468" y="-93788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flipH="1">
                <a:off x="-43602" y="-76411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flipH="1">
                <a:off x="-274108" y="-170466"/>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flipH="1">
                <a:off x="-38958" y="-38389"/>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flipH="1">
                <a:off x="4070422" y="5194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flipH="1">
                <a:off x="1455350" y="142173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flipH="1">
                <a:off x="1479101" y="144549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6"/>
              <p:cNvSpPr/>
              <p:nvPr/>
            </p:nvSpPr>
            <p:spPr>
              <a:xfrm flipH="1">
                <a:off x="1995153" y="115662"/>
                <a:ext cx="136720" cy="136721"/>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
              <p:cNvSpPr/>
              <p:nvPr/>
            </p:nvSpPr>
            <p:spPr>
              <a:xfrm flipH="1">
                <a:off x="2018904" y="139413"/>
                <a:ext cx="89219" cy="89218"/>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flipH="1">
                <a:off x="2737118" y="-209848"/>
                <a:ext cx="89219"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flipH="1">
                <a:off x="394853" y="497937"/>
                <a:ext cx="89219"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
              <p:cNvSpPr/>
              <p:nvPr/>
            </p:nvSpPr>
            <p:spPr>
              <a:xfrm flipH="1">
                <a:off x="3942405" y="44926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
              <p:cNvSpPr/>
              <p:nvPr/>
            </p:nvSpPr>
            <p:spPr>
              <a:xfrm flipH="1">
                <a:off x="3966156" y="47301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flipH="1">
                <a:off x="5181872" y="-100101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flipH="1">
                <a:off x="5206207" y="-97726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flipH="1">
                <a:off x="4591117" y="-98652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flipH="1">
                <a:off x="983325" y="13015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flipH="1">
                <a:off x="1211522" y="117557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flipH="1">
                <a:off x="2746380" y="90162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flipH="1">
                <a:off x="3865950" y="24540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flipH="1">
                <a:off x="1991702" y="86572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flipH="1">
                <a:off x="4207092" y="-36042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6"/>
              <p:cNvSpPr/>
              <p:nvPr/>
            </p:nvSpPr>
            <p:spPr>
              <a:xfrm flipH="1">
                <a:off x="3934310" y="-63264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6"/>
              <p:cNvSpPr/>
              <p:nvPr/>
            </p:nvSpPr>
            <p:spPr>
              <a:xfrm flipH="1">
                <a:off x="3959787" y="-60658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flipH="1">
                <a:off x="4344954" y="-96972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flipH="1">
                <a:off x="6303193" y="-79134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flipH="1">
                <a:off x="451617" y="-1700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flipH="1">
                <a:off x="3911701" y="-12065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flipH="1">
                <a:off x="3798199" y="-12065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flipH="1">
                <a:off x="3684087" y="-12065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flipH="1">
                <a:off x="3570560"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flipH="1">
                <a:off x="3457057" y="-12065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flipH="1">
                <a:off x="3342946" y="-12065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flipH="1">
                <a:off x="3229418"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flipH="1">
                <a:off x="3115332" y="-12065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flipH="1">
                <a:off x="4594568" y="66764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flipH="1">
                <a:off x="4383752" y="66764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flipH="1">
                <a:off x="4172937" y="66764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flipH="1">
                <a:off x="3961512" y="66764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flipH="1">
                <a:off x="3750697" y="66764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flipH="1">
                <a:off x="3539881" y="66764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6"/>
            <p:cNvSpPr/>
            <p:nvPr/>
          </p:nvSpPr>
          <p:spPr>
            <a:xfrm flipH="1">
              <a:off x="7520192" y="-1272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hyperlink" Target="https://vi.wikipedia.org/wiki/Microsoft_Silverlight" TargetMode="External"/><Relationship Id="rId13" Type="http://schemas.openxmlformats.org/officeDocument/2006/relationships/diagramQuickStyle" Target="../diagrams/quickStyle3.xml"/><Relationship Id="rId3" Type="http://schemas.openxmlformats.org/officeDocument/2006/relationships/hyperlink" Target="https://vi.wikipedia.org/wiki/Microsoft" TargetMode="External"/><Relationship Id="rId7" Type="http://schemas.openxmlformats.org/officeDocument/2006/relationships/hyperlink" Target="https://vi.wikipedia.org/wiki/Windows_Store" TargetMode="External"/><Relationship Id="rId12" Type="http://schemas.openxmlformats.org/officeDocument/2006/relationships/diagramLayout" Target="../diagrams/layout3.xml"/><Relationship Id="rId2" Type="http://schemas.openxmlformats.org/officeDocument/2006/relationships/hyperlink" Target="https://vi.wikipedia.org/wiki/M%C3%B4i_tr%C6%B0%E1%BB%9Dng_ph%C3%A1t_tri%E1%BB%83n_t%C3%ADch_h%E1%BB%A3p" TargetMode="External"/><Relationship Id="rId1" Type="http://schemas.openxmlformats.org/officeDocument/2006/relationships/slideLayout" Target="../slideLayouts/slideLayout4.xml"/><Relationship Id="rId6" Type="http://schemas.openxmlformats.org/officeDocument/2006/relationships/hyperlink" Target="https://vi.wikipedia.org/w/index.php?title=Windows_Forms&amp;action=edit&amp;redlink=1" TargetMode="External"/><Relationship Id="rId11" Type="http://schemas.openxmlformats.org/officeDocument/2006/relationships/diagramData" Target="../diagrams/data3.xml"/><Relationship Id="rId5" Type="http://schemas.openxmlformats.org/officeDocument/2006/relationships/hyperlink" Target="https://vi.wikipedia.org/w/index.php?title=Windows_API&amp;action=edit&amp;redlink=1" TargetMode="External"/><Relationship Id="rId15" Type="http://schemas.microsoft.com/office/2007/relationships/diagramDrawing" Target="../diagrams/drawing3.xml"/><Relationship Id="rId10" Type="http://schemas.openxmlformats.org/officeDocument/2006/relationships/hyperlink" Target="https://vi.wikipedia.org/w/index.php?title=M%C3%A3_s%E1%BB%91_qu%E1%BA%A3n_l%C3%BD&amp;action=edit&amp;redlink=1" TargetMode="External"/><Relationship Id="rId4" Type="http://schemas.openxmlformats.org/officeDocument/2006/relationships/hyperlink" Target="https://vi.wikipedia.org/wiki/Ch%C6%B0%C6%A1ng_tr%C3%ACnh_m%C3%A1y_t%C3%ADnh" TargetMode="External"/><Relationship Id="rId9" Type="http://schemas.openxmlformats.org/officeDocument/2006/relationships/hyperlink" Target="https://vi.wikipedia.org/wiki/Ng%C3%B4n_ng%E1%BB%AF_m%C3%A1y" TargetMode="External"/><Relationship Id="rId14" Type="http://schemas.openxmlformats.org/officeDocument/2006/relationships/diagramColors" Target="../diagrams/colors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91347" y="209965"/>
            <a:ext cx="7455479" cy="400110"/>
          </a:xfrm>
          <a:prstGeom prst="rect">
            <a:avLst/>
          </a:prstGeom>
        </p:spPr>
        <p:txBody>
          <a:bodyPr wrap="square">
            <a:spAutoFit/>
          </a:bodyPr>
          <a:lstStyle/>
          <a:p>
            <a:pPr algn="ctr">
              <a:tabLst>
                <a:tab pos="270510" algn="l"/>
                <a:tab pos="450215" algn="l"/>
                <a:tab pos="630555" algn="l"/>
              </a:tabLst>
            </a:pPr>
            <a:r>
              <a:rPr lang="vi-VN" sz="2000" b="1" dirty="0">
                <a:latin typeface="Times New Roman" panose="02020603050405020304" pitchFamily="18" charset="0"/>
                <a:ea typeface="Calibri" panose="020F0502020204030204" pitchFamily="34" charset="0"/>
                <a:cs typeface="Times New Roman" panose="02020603050405020304" pitchFamily="18" charset="0"/>
              </a:rPr>
              <a:t>T</a:t>
            </a:r>
            <a:r>
              <a:rPr lang="en-US" sz="2000" b="1" dirty="0">
                <a:latin typeface="Times New Roman" panose="02020603050405020304" pitchFamily="18" charset="0"/>
                <a:ea typeface="Calibri" panose="020F0502020204030204" pitchFamily="34" charset="0"/>
                <a:cs typeface="Times New Roman" panose="02020603050405020304" pitchFamily="18" charset="0"/>
              </a:rPr>
              <a:t>RƯỜNG ĐẠI HỌC </a:t>
            </a: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TRÀ VINH</a:t>
            </a:r>
            <a:endParaRPr lang="vi-VN" sz="20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5"/>
          <p:cNvSpPr/>
          <p:nvPr/>
        </p:nvSpPr>
        <p:spPr>
          <a:xfrm>
            <a:off x="3051423" y="566260"/>
            <a:ext cx="4051109" cy="923330"/>
          </a:xfrm>
          <a:prstGeom prst="rect">
            <a:avLst/>
          </a:prstGeom>
        </p:spPr>
        <p:txBody>
          <a:bodyPr wrap="none">
            <a:spAutoFit/>
          </a:bodyPr>
          <a:lstStyle/>
          <a:p>
            <a:pPr algn="ctr">
              <a:lnSpc>
                <a:spcPct val="150000"/>
              </a:lnSpc>
              <a:tabLst>
                <a:tab pos="270510" algn="l"/>
                <a:tab pos="450215" algn="l"/>
                <a:tab pos="630555" algn="l"/>
              </a:tabLst>
            </a:pPr>
            <a:r>
              <a:rPr lang="en-US" sz="1800" b="1" dirty="0">
                <a:latin typeface="Times New Roman" panose="02020603050405020304" pitchFamily="18" charset="0"/>
                <a:ea typeface="Calibri" panose="020F0502020204030204" pitchFamily="34" charset="0"/>
                <a:cs typeface="Times New Roman" panose="02020603050405020304" pitchFamily="18" charset="0"/>
              </a:rPr>
              <a:t>KHOA </a:t>
            </a:r>
            <a:r>
              <a:rPr lang="en-US" sz="1800" b="1" dirty="0" smtClean="0">
                <a:latin typeface="Times New Roman" panose="02020603050405020304" pitchFamily="18" charset="0"/>
                <a:ea typeface="Calibri" panose="020F0502020204030204" pitchFamily="34" charset="0"/>
                <a:cs typeface="Times New Roman" panose="02020603050405020304" pitchFamily="18" charset="0"/>
              </a:rPr>
              <a:t>KỸ THUẬT VÀ CÔNG NGHỆ</a:t>
            </a:r>
            <a:endParaRPr lang="vi-VN" sz="1800" b="1"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tabLst>
                <a:tab pos="270510" algn="l"/>
                <a:tab pos="450215" algn="l"/>
                <a:tab pos="630555" algn="l"/>
              </a:tabLst>
            </a:pPr>
            <a:r>
              <a:rPr lang="en-US" sz="1800" b="1" dirty="0" smtClean="0">
                <a:latin typeface="Times New Roman" panose="02020603050405020304" pitchFamily="18" charset="0"/>
                <a:ea typeface="Calibri" panose="020F0502020204030204" pitchFamily="34" charset="0"/>
                <a:cs typeface="Times New Roman" panose="02020603050405020304" pitchFamily="18" charset="0"/>
              </a:rPr>
              <a:t>BỘ MÔN CÔNG NGHỆ THÔNG TIN</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1075978" y="2793918"/>
            <a:ext cx="7444154" cy="1015663"/>
          </a:xfrm>
          <a:prstGeom prst="rect">
            <a:avLst/>
          </a:prstGeom>
        </p:spPr>
        <p:txBody>
          <a:bodyPr wrap="square">
            <a:spAutoFit/>
          </a:bodyPr>
          <a:lstStyle/>
          <a:p>
            <a:pPr algn="ctr">
              <a:lnSpc>
                <a:spcPct val="150000"/>
              </a:lnSpc>
              <a:spcAft>
                <a:spcPts val="800"/>
              </a:spcAft>
            </a:pP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TÌM HIỂU ENTITY FRAMEWORK XÂY DỰNG ỨNG DỤNG MINH HỌA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40725" y="1888916"/>
            <a:ext cx="9182345" cy="707886"/>
          </a:xfrm>
          <a:prstGeom prst="rect">
            <a:avLst/>
          </a:prstGeom>
          <a:noFill/>
        </p:spPr>
        <p:txBody>
          <a:bodyPr wrap="square" lIns="91440" tIns="45720" rIns="91440" bIns="45720">
            <a:spAutoFit/>
          </a:bodyPr>
          <a:lstStyle/>
          <a:p>
            <a:pPr algn="ctr"/>
            <a:r>
              <a:rPr lang="en-US" sz="4000" b="1" dirty="0" smtClean="0">
                <a:ln w="12700">
                  <a:solidFill>
                    <a:schemeClr val="accent5"/>
                  </a:solidFill>
                  <a:prstDash val="solid"/>
                </a:ln>
                <a:pattFill prst="ltDnDiag">
                  <a:fgClr>
                    <a:schemeClr val="accent5">
                      <a:lumMod val="60000"/>
                      <a:lumOff val="40000"/>
                    </a:schemeClr>
                  </a:fgClr>
                  <a:bgClr>
                    <a:schemeClr val="bg1"/>
                  </a:bgClr>
                </a:pattFill>
              </a:rPr>
              <a:t>THỰC TẬP ĐỒ ÁN CƠ SỞ NGÀNH</a:t>
            </a:r>
            <a:endParaRPr lang="en-US" sz="40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9" name="TextBox 8"/>
          <p:cNvSpPr txBox="1"/>
          <p:nvPr/>
        </p:nvSpPr>
        <p:spPr>
          <a:xfrm>
            <a:off x="4312229" y="4006697"/>
            <a:ext cx="5559136" cy="646331"/>
          </a:xfrm>
          <a:prstGeom prst="rect">
            <a:avLst/>
          </a:prstGeom>
          <a:noFill/>
        </p:spPr>
        <p:txBody>
          <a:bodyPr wrap="square" rtlCol="0">
            <a:spAutoFit/>
          </a:bodyPr>
          <a:lstStyle/>
          <a:p>
            <a:r>
              <a:rPr lang="vi-VN" sz="1800" b="1" i="1" dirty="0" smtClean="0">
                <a:solidFill>
                  <a:schemeClr val="accent1"/>
                </a:solidFill>
                <a:latin typeface="+mj-lt"/>
              </a:rPr>
              <a:t>Sinh viên thực hiện: </a:t>
            </a:r>
            <a:r>
              <a:rPr lang="en-US" sz="1800" b="1" i="1" dirty="0" err="1" smtClean="0">
                <a:solidFill>
                  <a:schemeClr val="accent1"/>
                </a:solidFill>
                <a:latin typeface="Times New Roman" panose="02020603050405020304" pitchFamily="18" charset="0"/>
                <a:cs typeface="Times New Roman" panose="02020603050405020304" pitchFamily="18" charset="0"/>
              </a:rPr>
              <a:t>Trầm</a:t>
            </a:r>
            <a:r>
              <a:rPr lang="en-US" sz="1800" b="1" i="1" dirty="0" smtClean="0">
                <a:solidFill>
                  <a:schemeClr val="accent1"/>
                </a:solidFill>
                <a:latin typeface="Times New Roman" panose="02020603050405020304" pitchFamily="18" charset="0"/>
                <a:cs typeface="Times New Roman" panose="02020603050405020304" pitchFamily="18" charset="0"/>
              </a:rPr>
              <a:t> </a:t>
            </a:r>
            <a:r>
              <a:rPr lang="en-US" sz="1800" b="1" i="1" dirty="0" err="1" smtClean="0">
                <a:solidFill>
                  <a:schemeClr val="accent1"/>
                </a:solidFill>
                <a:latin typeface="Times New Roman" panose="02020603050405020304" pitchFamily="18" charset="0"/>
                <a:cs typeface="Times New Roman" panose="02020603050405020304" pitchFamily="18" charset="0"/>
              </a:rPr>
              <a:t>Khôi</a:t>
            </a:r>
            <a:r>
              <a:rPr lang="en-US" sz="1800" b="1" i="1" dirty="0" smtClean="0">
                <a:solidFill>
                  <a:schemeClr val="accent1"/>
                </a:solidFill>
                <a:latin typeface="Times New Roman" panose="02020603050405020304" pitchFamily="18" charset="0"/>
                <a:cs typeface="Times New Roman" panose="02020603050405020304" pitchFamily="18" charset="0"/>
              </a:rPr>
              <a:t> </a:t>
            </a:r>
            <a:r>
              <a:rPr lang="en-US" sz="1800" b="1" i="1" dirty="0" err="1" smtClean="0">
                <a:solidFill>
                  <a:schemeClr val="accent1"/>
                </a:solidFill>
                <a:latin typeface="Times New Roman" panose="02020603050405020304" pitchFamily="18" charset="0"/>
                <a:cs typeface="Times New Roman" panose="02020603050405020304" pitchFamily="18" charset="0"/>
              </a:rPr>
              <a:t>Nguyên</a:t>
            </a:r>
            <a:endParaRPr lang="vi-VN" sz="1800" b="1" i="1" dirty="0" smtClean="0">
              <a:solidFill>
                <a:schemeClr val="accent1"/>
              </a:solidFill>
              <a:latin typeface="Times New Roman" panose="02020603050405020304" pitchFamily="18" charset="0"/>
              <a:cs typeface="Times New Roman" panose="02020603050405020304" pitchFamily="18" charset="0"/>
            </a:endParaRPr>
          </a:p>
          <a:p>
            <a:r>
              <a:rPr lang="vi-VN" sz="1800" b="1" i="1" dirty="0" smtClean="0">
                <a:solidFill>
                  <a:schemeClr val="accent1"/>
                </a:solidFill>
                <a:latin typeface="+mj-lt"/>
              </a:rPr>
              <a:t>Giảng viên hướng dẫn: Ths. </a:t>
            </a:r>
            <a:r>
              <a:rPr lang="en-US" sz="1800" b="1" i="1" dirty="0" err="1" smtClean="0">
                <a:solidFill>
                  <a:schemeClr val="accent1"/>
                </a:solidFill>
                <a:latin typeface="Times New Roman" panose="02020603050405020304" pitchFamily="18" charset="0"/>
                <a:cs typeface="Times New Roman" panose="02020603050405020304" pitchFamily="18" charset="0"/>
              </a:rPr>
              <a:t>Trịnh</a:t>
            </a:r>
            <a:r>
              <a:rPr lang="en-US" sz="1800" b="1" i="1" dirty="0" smtClean="0">
                <a:solidFill>
                  <a:schemeClr val="accent1"/>
                </a:solidFill>
                <a:latin typeface="Times New Roman" panose="02020603050405020304" pitchFamily="18" charset="0"/>
                <a:cs typeface="Times New Roman" panose="02020603050405020304" pitchFamily="18" charset="0"/>
              </a:rPr>
              <a:t> </a:t>
            </a:r>
            <a:r>
              <a:rPr lang="en-US" sz="1800" b="1" i="1" dirty="0" err="1" smtClean="0">
                <a:solidFill>
                  <a:schemeClr val="accent1"/>
                </a:solidFill>
                <a:latin typeface="Times New Roman" panose="02020603050405020304" pitchFamily="18" charset="0"/>
                <a:cs typeface="Times New Roman" panose="02020603050405020304" pitchFamily="18" charset="0"/>
              </a:rPr>
              <a:t>Quốc</a:t>
            </a:r>
            <a:r>
              <a:rPr lang="en-US" sz="1800" b="1" i="1" dirty="0" smtClean="0">
                <a:solidFill>
                  <a:schemeClr val="accent1"/>
                </a:solidFill>
                <a:latin typeface="Times New Roman" panose="02020603050405020304" pitchFamily="18" charset="0"/>
                <a:cs typeface="Times New Roman" panose="02020603050405020304" pitchFamily="18" charset="0"/>
              </a:rPr>
              <a:t> </a:t>
            </a:r>
            <a:r>
              <a:rPr lang="en-US" sz="1800" b="1" i="1" dirty="0" err="1" smtClean="0">
                <a:solidFill>
                  <a:schemeClr val="accent1"/>
                </a:solidFill>
                <a:latin typeface="Times New Roman" panose="02020603050405020304" pitchFamily="18" charset="0"/>
                <a:cs typeface="Times New Roman" panose="02020603050405020304" pitchFamily="18" charset="0"/>
              </a:rPr>
              <a:t>Việt</a:t>
            </a:r>
            <a:endParaRPr lang="en-US" sz="1800" b="1" i="1"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descr="Tập tin:Logo Trường Đại học Trà Vinh.png – Wikipedia tiếng V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978" y="188512"/>
            <a:ext cx="1273342" cy="127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391634"/>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4768" y="1034726"/>
            <a:ext cx="3916124" cy="2733056"/>
          </a:xfrm>
          <a:prstGeom prst="rect">
            <a:avLst/>
          </a:prstGeom>
        </p:spPr>
        <p:txBody>
          <a:bodyPr wrap="square">
            <a:spAutoFit/>
          </a:bodyPr>
          <a:lstStyle/>
          <a:p>
            <a:pPr indent="-57150" algn="ctr">
              <a:lnSpc>
                <a:spcPct val="130000"/>
              </a:lnSpc>
            </a:pPr>
            <a:r>
              <a:rPr lang="en-US" sz="4400" b="1" dirty="0" smtClean="0">
                <a:solidFill>
                  <a:schemeClr val="tx1"/>
                </a:solidFill>
                <a:latin typeface="+mj-lt"/>
                <a:ea typeface="Yu Gothic Light" panose="020B0300000000000000" pitchFamily="34" charset="-128"/>
              </a:rPr>
              <a:t>CHƯƠNG 2: </a:t>
            </a:r>
            <a:endParaRPr lang="vi-VN" sz="4400" b="1" dirty="0">
              <a:solidFill>
                <a:schemeClr val="tx1"/>
              </a:solidFill>
              <a:latin typeface="+mj-lt"/>
              <a:ea typeface="Yu Gothic Light" panose="020B0300000000000000" pitchFamily="34" charset="-128"/>
            </a:endParaRPr>
          </a:p>
          <a:p>
            <a:pPr indent="-57150" algn="ctr">
              <a:lnSpc>
                <a:spcPct val="130000"/>
              </a:lnSpc>
            </a:pPr>
            <a:r>
              <a:rPr lang="en-US" sz="4400" b="1" dirty="0" smtClean="0">
                <a:solidFill>
                  <a:schemeClr val="bg2"/>
                </a:solidFill>
                <a:latin typeface="Tahoma" panose="020B0604030504040204" pitchFamily="34" charset="0"/>
                <a:ea typeface="Tahoma" panose="020B0604030504040204" pitchFamily="34" charset="0"/>
                <a:cs typeface="Tahoma" panose="020B0604030504040204" pitchFamily="34" charset="0"/>
              </a:rPr>
              <a:t>NGHIÊN CỨU LÝ THUYẾT</a:t>
            </a:r>
            <a:endParaRPr lang="en-US" sz="4400" b="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Giới thiệu về ngôn ngữ C# và công nghệ .NET - Tự học lập trì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560" y="1277189"/>
            <a:ext cx="4228465" cy="25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27571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9"/>
          <p:cNvSpPr txBox="1">
            <a:spLocks noGrp="1"/>
          </p:cNvSpPr>
          <p:nvPr>
            <p:ph type="title"/>
          </p:nvPr>
        </p:nvSpPr>
        <p:spPr>
          <a:xfrm>
            <a:off x="3052358" y="576348"/>
            <a:ext cx="7704000" cy="488400"/>
          </a:xfrm>
          <a:prstGeom prst="rect">
            <a:avLst/>
          </a:prstGeom>
        </p:spPr>
        <p:txBody>
          <a:bodyPr spcFirstLastPara="1" wrap="square" lIns="0" tIns="0" rIns="0" bIns="0" anchor="t" anchorCtr="0">
            <a:noAutofit/>
          </a:bodyPr>
          <a:lstStyle/>
          <a:p>
            <a:pPr lvl="1"/>
            <a:r>
              <a:rPr lang="en-US" b="1" dirty="0" smtClean="0">
                <a:latin typeface="Roboto" panose="020B0604020202020204" charset="0"/>
                <a:ea typeface="Roboto" panose="020B0604020202020204" charset="0"/>
              </a:rPr>
              <a:t>NGÔN NGỮ C#</a:t>
            </a:r>
            <a:endParaRPr lang="en-US" b="1" dirty="0">
              <a:latin typeface="Roboto" panose="020B0604020202020204" charset="0"/>
              <a:ea typeface="Roboto" panose="020B0604020202020204" charset="0"/>
            </a:endParaRPr>
          </a:p>
        </p:txBody>
      </p:sp>
      <p:sp>
        <p:nvSpPr>
          <p:cNvPr id="1937" name="Google Shape;1937;p29"/>
          <p:cNvSpPr txBox="1">
            <a:spLocks noGrp="1"/>
          </p:cNvSpPr>
          <p:nvPr>
            <p:ph type="subTitle" idx="1"/>
          </p:nvPr>
        </p:nvSpPr>
        <p:spPr>
          <a:xfrm>
            <a:off x="429000" y="1352283"/>
            <a:ext cx="2280208" cy="1484616"/>
          </a:xfrm>
          <a:prstGeom prst="rect">
            <a:avLst/>
          </a:prstGeom>
        </p:spPr>
        <p:txBody>
          <a:bodyPr spcFirstLastPara="1" wrap="square" lIns="0" tIns="0" rIns="0" bIns="0" anchor="ctr" anchorCtr="0">
            <a:noAutofit/>
          </a:bodyPr>
          <a:lstStyle/>
          <a:p>
            <a:pPr marL="0" lvl="0" indent="0"/>
            <a:r>
              <a:rPr lang="en-US" dirty="0"/>
              <a:t>C# (hay C Sharp) </a:t>
            </a:r>
            <a:r>
              <a:rPr lang="en-US" dirty="0" err="1"/>
              <a:t>là</a:t>
            </a:r>
            <a:r>
              <a:rPr lang="en-US" dirty="0"/>
              <a:t> </a:t>
            </a:r>
            <a:r>
              <a:rPr lang="en-US" dirty="0" err="1"/>
              <a:t>một</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err="1"/>
              <a:t>đơn</a:t>
            </a:r>
            <a:r>
              <a:rPr lang="en-US" dirty="0"/>
              <a:t> </a:t>
            </a:r>
            <a:r>
              <a:rPr lang="en-US" dirty="0" err="1"/>
              <a:t>giản</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bởi</a:t>
            </a:r>
            <a:r>
              <a:rPr lang="en-US" dirty="0"/>
              <a:t> </a:t>
            </a:r>
            <a:r>
              <a:rPr lang="en-US" dirty="0" err="1"/>
              <a:t>đội</a:t>
            </a:r>
            <a:r>
              <a:rPr lang="en-US" dirty="0"/>
              <a:t> </a:t>
            </a:r>
            <a:r>
              <a:rPr lang="en-US" dirty="0" err="1"/>
              <a:t>ngũ</a:t>
            </a:r>
            <a:r>
              <a:rPr lang="en-US" dirty="0"/>
              <a:t> </a:t>
            </a:r>
            <a:r>
              <a:rPr lang="en-US" dirty="0" err="1"/>
              <a:t>kỹ</a:t>
            </a:r>
            <a:r>
              <a:rPr lang="en-US" dirty="0"/>
              <a:t> </a:t>
            </a:r>
            <a:r>
              <a:rPr lang="en-US" dirty="0" err="1"/>
              <a:t>sư</a:t>
            </a:r>
            <a:r>
              <a:rPr lang="en-US" dirty="0"/>
              <a:t> </a:t>
            </a:r>
            <a:r>
              <a:rPr lang="en-US" dirty="0" err="1"/>
              <a:t>của</a:t>
            </a:r>
            <a:r>
              <a:rPr lang="en-US" dirty="0"/>
              <a:t> Microsoft </a:t>
            </a:r>
            <a:r>
              <a:rPr lang="en-US" dirty="0" err="1"/>
              <a:t>vào</a:t>
            </a:r>
            <a:r>
              <a:rPr lang="en-US" dirty="0"/>
              <a:t> </a:t>
            </a:r>
            <a:r>
              <a:rPr lang="en-US" dirty="0" err="1"/>
              <a:t>năm</a:t>
            </a:r>
            <a:r>
              <a:rPr lang="en-US" dirty="0"/>
              <a:t> 2000</a:t>
            </a:r>
            <a:endParaRPr dirty="0"/>
          </a:p>
        </p:txBody>
      </p:sp>
      <p:sp>
        <p:nvSpPr>
          <p:cNvPr id="1939" name="Google Shape;1939;p29"/>
          <p:cNvSpPr txBox="1">
            <a:spLocks noGrp="1"/>
          </p:cNvSpPr>
          <p:nvPr>
            <p:ph type="subTitle" idx="3"/>
          </p:nvPr>
        </p:nvSpPr>
        <p:spPr>
          <a:xfrm>
            <a:off x="321080" y="3413146"/>
            <a:ext cx="2347003" cy="645300"/>
          </a:xfrm>
          <a:prstGeom prst="rect">
            <a:avLst/>
          </a:prstGeom>
        </p:spPr>
        <p:txBody>
          <a:bodyPr spcFirstLastPara="1" wrap="square" lIns="0" tIns="0" rIns="0" bIns="0" anchor="ctr" anchorCtr="0">
            <a:noAutofit/>
          </a:bodyPr>
          <a:lstStyle/>
          <a:p>
            <a:pPr marL="0" lvl="0" indent="0"/>
            <a:r>
              <a:rPr lang="en-US" dirty="0"/>
              <a:t>C# </a:t>
            </a:r>
            <a:r>
              <a:rPr lang="en-US" dirty="0" err="1"/>
              <a:t>với</a:t>
            </a:r>
            <a:r>
              <a:rPr lang="en-US" dirty="0"/>
              <a:t> </a:t>
            </a:r>
            <a:r>
              <a:rPr lang="en-US" dirty="0" err="1"/>
              <a:t>sư</a:t>
            </a:r>
            <a:r>
              <a:rPr lang="en-US" dirty="0"/>
              <a:t> </a:t>
            </a:r>
            <a:r>
              <a:rPr lang="en-US" dirty="0" err="1"/>
              <a:t>hỗ</a:t>
            </a:r>
            <a:r>
              <a:rPr lang="en-US" dirty="0"/>
              <a:t> </a:t>
            </a:r>
            <a:r>
              <a:rPr lang="en-US" dirty="0" err="1"/>
              <a:t>trợ</a:t>
            </a:r>
            <a:r>
              <a:rPr lang="en-US" dirty="0"/>
              <a:t> </a:t>
            </a:r>
            <a:r>
              <a:rPr lang="en-US" dirty="0" err="1"/>
              <a:t>mạnh</a:t>
            </a:r>
            <a:r>
              <a:rPr lang="en-US" dirty="0"/>
              <a:t> </a:t>
            </a:r>
            <a:r>
              <a:rPr lang="en-US" dirty="0" err="1"/>
              <a:t>mẽ</a:t>
            </a:r>
            <a:r>
              <a:rPr lang="en-US" dirty="0"/>
              <a:t> </a:t>
            </a:r>
            <a:r>
              <a:rPr lang="en-US" dirty="0" err="1"/>
              <a:t>của</a:t>
            </a:r>
            <a:r>
              <a:rPr lang="en-US" dirty="0"/>
              <a:t> .NET Framework </a:t>
            </a:r>
            <a:r>
              <a:rPr lang="en-US" dirty="0" err="1"/>
              <a:t>giúp</a:t>
            </a:r>
            <a:r>
              <a:rPr lang="en-US" dirty="0"/>
              <a:t> </a:t>
            </a:r>
            <a:r>
              <a:rPr lang="en-US" dirty="0" err="1"/>
              <a:t>cho</a:t>
            </a:r>
            <a:r>
              <a:rPr lang="en-US" dirty="0"/>
              <a:t> </a:t>
            </a:r>
            <a:r>
              <a:rPr lang="en-US" dirty="0" err="1"/>
              <a:t>việc</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ứng</a:t>
            </a:r>
            <a:r>
              <a:rPr lang="en-US" dirty="0"/>
              <a:t> </a:t>
            </a:r>
            <a:r>
              <a:rPr lang="en-US" dirty="0" err="1"/>
              <a:t>dụng</a:t>
            </a:r>
            <a:r>
              <a:rPr lang="en-US" dirty="0"/>
              <a:t> windows Forms hay WP…</a:t>
            </a:r>
            <a:r>
              <a:rPr lang="en-US" dirty="0" err="1"/>
              <a:t>trở</a:t>
            </a:r>
            <a:r>
              <a:rPr lang="en-US" dirty="0"/>
              <a:t> </a:t>
            </a:r>
            <a:r>
              <a:rPr lang="en-US" dirty="0" err="1"/>
              <a:t>nên</a:t>
            </a:r>
            <a:r>
              <a:rPr lang="en-US" dirty="0"/>
              <a:t> </a:t>
            </a:r>
            <a:r>
              <a:rPr lang="en-US" dirty="0" err="1"/>
              <a:t>dễ</a:t>
            </a:r>
            <a:r>
              <a:rPr lang="en-US" dirty="0"/>
              <a:t> </a:t>
            </a:r>
            <a:r>
              <a:rPr lang="en-US" dirty="0" err="1"/>
              <a:t>dàng</a:t>
            </a:r>
            <a:r>
              <a:rPr lang="en-US" dirty="0"/>
              <a:t> </a:t>
            </a:r>
            <a:r>
              <a:rPr lang="en-US" dirty="0" err="1"/>
              <a:t>hơn</a:t>
            </a:r>
            <a:endParaRPr dirty="0"/>
          </a:p>
        </p:txBody>
      </p:sp>
      <p:sp>
        <p:nvSpPr>
          <p:cNvPr id="1941" name="Google Shape;1941;p29"/>
          <p:cNvSpPr txBox="1">
            <a:spLocks noGrp="1"/>
          </p:cNvSpPr>
          <p:nvPr>
            <p:ph type="subTitle" idx="5"/>
          </p:nvPr>
        </p:nvSpPr>
        <p:spPr>
          <a:xfrm>
            <a:off x="6348659" y="1791046"/>
            <a:ext cx="2398970" cy="645300"/>
          </a:xfrm>
          <a:prstGeom prst="rect">
            <a:avLst/>
          </a:prstGeom>
        </p:spPr>
        <p:txBody>
          <a:bodyPr spcFirstLastPara="1" wrap="square" lIns="0" tIns="0" rIns="0" bIns="0" anchor="ctr" anchorCtr="0">
            <a:noAutofit/>
          </a:bodyPr>
          <a:lstStyle/>
          <a:p>
            <a:pPr marL="0" lvl="0" indent="0"/>
            <a:r>
              <a:rPr lang="en-US" dirty="0"/>
              <a:t>C# </a:t>
            </a:r>
            <a:r>
              <a:rPr lang="en-US" dirty="0" err="1"/>
              <a:t>được</a:t>
            </a:r>
            <a:r>
              <a:rPr lang="en-US" dirty="0"/>
              <a:t> </a:t>
            </a:r>
            <a:r>
              <a:rPr lang="en-US" dirty="0" err="1"/>
              <a:t>thiết</a:t>
            </a:r>
            <a:r>
              <a:rPr lang="en-US" dirty="0"/>
              <a:t> </a:t>
            </a:r>
            <a:r>
              <a:rPr lang="en-US" dirty="0" err="1"/>
              <a:t>kế</a:t>
            </a:r>
            <a:r>
              <a:rPr lang="en-US" dirty="0"/>
              <a:t> </a:t>
            </a:r>
            <a:r>
              <a:rPr lang="en-US" dirty="0" err="1"/>
              <a:t>cho</a:t>
            </a:r>
            <a:r>
              <a:rPr lang="en-US" dirty="0"/>
              <a:t> </a:t>
            </a:r>
            <a:r>
              <a:rPr lang="en-US" dirty="0" err="1"/>
              <a:t>các</a:t>
            </a:r>
            <a:r>
              <a:rPr lang="en-US" dirty="0"/>
              <a:t> </a:t>
            </a:r>
            <a:r>
              <a:rPr lang="en-US" dirty="0" err="1"/>
              <a:t>ngôn</a:t>
            </a:r>
            <a:r>
              <a:rPr lang="en-US" dirty="0"/>
              <a:t> </a:t>
            </a:r>
            <a:r>
              <a:rPr lang="en-US" dirty="0" err="1"/>
              <a:t>ngữ</a:t>
            </a:r>
            <a:r>
              <a:rPr lang="en-US" dirty="0"/>
              <a:t> </a:t>
            </a:r>
            <a:r>
              <a:rPr lang="en-US" dirty="0" err="1"/>
              <a:t>chung</a:t>
            </a:r>
            <a:r>
              <a:rPr lang="en-US" dirty="0"/>
              <a:t> </a:t>
            </a:r>
            <a:r>
              <a:rPr lang="en-US" dirty="0" err="1"/>
              <a:t>cơ</a:t>
            </a:r>
            <a:r>
              <a:rPr lang="en-US" dirty="0"/>
              <a:t> </a:t>
            </a:r>
            <a:r>
              <a:rPr lang="en-US" dirty="0" err="1"/>
              <a:t>sở</a:t>
            </a:r>
            <a:r>
              <a:rPr lang="en-US" dirty="0"/>
              <a:t> </a:t>
            </a:r>
            <a:r>
              <a:rPr lang="en-US" dirty="0" err="1"/>
              <a:t>hạ</a:t>
            </a:r>
            <a:r>
              <a:rPr lang="en-US" dirty="0"/>
              <a:t> </a:t>
            </a:r>
            <a:r>
              <a:rPr lang="en-US" dirty="0" err="1"/>
              <a:t>tầng</a:t>
            </a:r>
            <a:r>
              <a:rPr lang="en-US" dirty="0"/>
              <a:t> (Common Language </a:t>
            </a:r>
            <a:r>
              <a:rPr lang="en-US" dirty="0" err="1"/>
              <a:t>Infrasttructure</a:t>
            </a:r>
            <a:r>
              <a:rPr lang="en-US" dirty="0"/>
              <a:t> - CLI)</a:t>
            </a:r>
            <a:endParaRPr dirty="0"/>
          </a:p>
        </p:txBody>
      </p:sp>
      <p:sp>
        <p:nvSpPr>
          <p:cNvPr id="1943" name="Google Shape;1943;p29"/>
          <p:cNvSpPr txBox="1">
            <a:spLocks noGrp="1"/>
          </p:cNvSpPr>
          <p:nvPr>
            <p:ph type="subTitle" idx="7"/>
          </p:nvPr>
        </p:nvSpPr>
        <p:spPr>
          <a:xfrm>
            <a:off x="6348659" y="3335144"/>
            <a:ext cx="1751700" cy="645300"/>
          </a:xfrm>
          <a:prstGeom prst="rect">
            <a:avLst/>
          </a:prstGeom>
        </p:spPr>
        <p:txBody>
          <a:bodyPr spcFirstLastPara="1" wrap="square" lIns="0" tIns="0" rIns="0" bIns="0" anchor="ctr" anchorCtr="0">
            <a:noAutofit/>
          </a:bodyPr>
          <a:lstStyle/>
          <a:p>
            <a:pPr marL="0" lvl="0" indent="0"/>
            <a:r>
              <a:rPr lang="en-US" dirty="0"/>
              <a:t>C# </a:t>
            </a:r>
            <a:r>
              <a:rPr lang="en-US" dirty="0" err="1"/>
              <a:t>là</a:t>
            </a:r>
            <a:r>
              <a:rPr lang="en-US" dirty="0"/>
              <a:t> </a:t>
            </a:r>
            <a:r>
              <a:rPr lang="en-US" dirty="0" err="1"/>
              <a:t>một</a:t>
            </a:r>
            <a:r>
              <a:rPr lang="en-US" dirty="0"/>
              <a:t> </a:t>
            </a:r>
            <a:r>
              <a:rPr lang="en-US" dirty="0" err="1"/>
              <a:t>phần</a:t>
            </a:r>
            <a:r>
              <a:rPr lang="en-US" dirty="0"/>
              <a:t> </a:t>
            </a:r>
            <a:r>
              <a:rPr lang="en-US" dirty="0" err="1"/>
              <a:t>của</a:t>
            </a:r>
            <a:r>
              <a:rPr lang="en-US" dirty="0"/>
              <a:t> .NET Framework</a:t>
            </a:r>
            <a:endParaRPr dirty="0"/>
          </a:p>
        </p:txBody>
      </p:sp>
      <p:grpSp>
        <p:nvGrpSpPr>
          <p:cNvPr id="1945" name="Google Shape;1945;p29"/>
          <p:cNvGrpSpPr/>
          <p:nvPr/>
        </p:nvGrpSpPr>
        <p:grpSpPr>
          <a:xfrm>
            <a:off x="3133557" y="1731871"/>
            <a:ext cx="980782" cy="877163"/>
            <a:chOff x="3354270" y="1731871"/>
            <a:chExt cx="980782" cy="877163"/>
          </a:xfrm>
        </p:grpSpPr>
        <p:sp>
          <p:nvSpPr>
            <p:cNvPr id="1946" name="Google Shape;1946;p29"/>
            <p:cNvSpPr/>
            <p:nvPr/>
          </p:nvSpPr>
          <p:spPr>
            <a:xfrm>
              <a:off x="3442605" y="2520571"/>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9"/>
            <p:cNvSpPr/>
            <p:nvPr/>
          </p:nvSpPr>
          <p:spPr>
            <a:xfrm>
              <a:off x="3442605" y="1841470"/>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9"/>
            <p:cNvSpPr/>
            <p:nvPr/>
          </p:nvSpPr>
          <p:spPr>
            <a:xfrm>
              <a:off x="3442605" y="1820085"/>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9"/>
            <p:cNvSpPr/>
            <p:nvPr/>
          </p:nvSpPr>
          <p:spPr>
            <a:xfrm>
              <a:off x="3488170" y="1820085"/>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9"/>
            <p:cNvSpPr/>
            <p:nvPr/>
          </p:nvSpPr>
          <p:spPr>
            <a:xfrm>
              <a:off x="4142970" y="1820085"/>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9"/>
            <p:cNvSpPr/>
            <p:nvPr/>
          </p:nvSpPr>
          <p:spPr>
            <a:xfrm>
              <a:off x="4142970" y="1862734"/>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9"/>
            <p:cNvSpPr/>
            <p:nvPr/>
          </p:nvSpPr>
          <p:spPr>
            <a:xfrm>
              <a:off x="4142970" y="2520571"/>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9"/>
            <p:cNvSpPr/>
            <p:nvPr/>
          </p:nvSpPr>
          <p:spPr>
            <a:xfrm>
              <a:off x="3466906" y="2520571"/>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9"/>
            <p:cNvSpPr/>
            <p:nvPr/>
          </p:nvSpPr>
          <p:spPr>
            <a:xfrm>
              <a:off x="3354270" y="1731871"/>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9"/>
            <p:cNvSpPr/>
            <p:nvPr/>
          </p:nvSpPr>
          <p:spPr>
            <a:xfrm>
              <a:off x="4237469" y="2283025"/>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9"/>
            <p:cNvSpPr/>
            <p:nvPr/>
          </p:nvSpPr>
          <p:spPr>
            <a:xfrm>
              <a:off x="4234444" y="239262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9"/>
            <p:cNvSpPr/>
            <p:nvPr/>
          </p:nvSpPr>
          <p:spPr>
            <a:xfrm>
              <a:off x="4234331" y="195106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9"/>
            <p:cNvSpPr/>
            <p:nvPr/>
          </p:nvSpPr>
          <p:spPr>
            <a:xfrm>
              <a:off x="4234344" y="2042442"/>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9" name="Google Shape;1959;p29"/>
            <p:cNvGrpSpPr/>
            <p:nvPr/>
          </p:nvGrpSpPr>
          <p:grpSpPr>
            <a:xfrm>
              <a:off x="3680871" y="1943001"/>
              <a:ext cx="224255" cy="454737"/>
              <a:chOff x="3417000" y="1881451"/>
              <a:chExt cx="203979" cy="413623"/>
            </a:xfrm>
          </p:grpSpPr>
          <p:sp>
            <p:nvSpPr>
              <p:cNvPr id="1960" name="Google Shape;1960;p29"/>
              <p:cNvSpPr/>
              <p:nvPr/>
            </p:nvSpPr>
            <p:spPr>
              <a:xfrm>
                <a:off x="3417000" y="1881451"/>
                <a:ext cx="203979" cy="364813"/>
              </a:xfrm>
              <a:custGeom>
                <a:avLst/>
                <a:gdLst/>
                <a:ahLst/>
                <a:cxnLst/>
                <a:rect l="l" t="t" r="r" b="b"/>
                <a:pathLst>
                  <a:path w="3560" h="6367" fill="none" extrusionOk="0">
                    <a:moveTo>
                      <a:pt x="3559" y="6366"/>
                    </a:moveTo>
                    <a:lnTo>
                      <a:pt x="0" y="6366"/>
                    </a:lnTo>
                    <a:lnTo>
                      <a:pt x="0" y="0"/>
                    </a:lnTo>
                    <a:lnTo>
                      <a:pt x="3559" y="0"/>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9"/>
              <p:cNvSpPr/>
              <p:nvPr/>
            </p:nvSpPr>
            <p:spPr>
              <a:xfrm>
                <a:off x="3464384" y="2246200"/>
                <a:ext cx="109209" cy="48875"/>
              </a:xfrm>
              <a:custGeom>
                <a:avLst/>
                <a:gdLst/>
                <a:ahLst/>
                <a:cxnLst/>
                <a:rect l="l" t="t" r="r" b="b"/>
                <a:pathLst>
                  <a:path w="1906" h="853" fill="none" extrusionOk="0">
                    <a:moveTo>
                      <a:pt x="1905" y="853"/>
                    </a:moveTo>
                    <a:lnTo>
                      <a:pt x="0" y="853"/>
                    </a:lnTo>
                    <a:lnTo>
                      <a:pt x="0" y="0"/>
                    </a:lnTo>
                    <a:lnTo>
                      <a:pt x="1905" y="0"/>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9"/>
              <p:cNvSpPr/>
              <p:nvPr/>
            </p:nvSpPr>
            <p:spPr>
              <a:xfrm>
                <a:off x="3438544" y="2151432"/>
                <a:ext cx="160891" cy="70419"/>
              </a:xfrm>
              <a:custGeom>
                <a:avLst/>
                <a:gdLst/>
                <a:ahLst/>
                <a:cxnLst/>
                <a:rect l="l" t="t" r="r" b="b"/>
                <a:pathLst>
                  <a:path w="2808" h="1229" extrusionOk="0">
                    <a:moveTo>
                      <a:pt x="0" y="0"/>
                    </a:moveTo>
                    <a:lnTo>
                      <a:pt x="0" y="1228"/>
                    </a:lnTo>
                    <a:lnTo>
                      <a:pt x="2807" y="1228"/>
                    </a:lnTo>
                    <a:lnTo>
                      <a:pt x="2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9"/>
              <p:cNvSpPr/>
              <p:nvPr/>
            </p:nvSpPr>
            <p:spPr>
              <a:xfrm>
                <a:off x="3438544" y="2068123"/>
                <a:ext cx="160891" cy="70419"/>
              </a:xfrm>
              <a:custGeom>
                <a:avLst/>
                <a:gdLst/>
                <a:ahLst/>
                <a:cxnLst/>
                <a:rect l="l" t="t" r="r" b="b"/>
                <a:pathLst>
                  <a:path w="2808" h="1229" extrusionOk="0">
                    <a:moveTo>
                      <a:pt x="0" y="1"/>
                    </a:moveTo>
                    <a:lnTo>
                      <a:pt x="0" y="1229"/>
                    </a:lnTo>
                    <a:lnTo>
                      <a:pt x="2807" y="1229"/>
                    </a:lnTo>
                    <a:lnTo>
                      <a:pt x="2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9"/>
              <p:cNvSpPr/>
              <p:nvPr/>
            </p:nvSpPr>
            <p:spPr>
              <a:xfrm>
                <a:off x="3438544" y="1983381"/>
                <a:ext cx="160891" cy="71908"/>
              </a:xfrm>
              <a:custGeom>
                <a:avLst/>
                <a:gdLst/>
                <a:ahLst/>
                <a:cxnLst/>
                <a:rect l="l" t="t" r="r" b="b"/>
                <a:pathLst>
                  <a:path w="2808" h="1255" extrusionOk="0">
                    <a:moveTo>
                      <a:pt x="0" y="1"/>
                    </a:moveTo>
                    <a:lnTo>
                      <a:pt x="0" y="1254"/>
                    </a:lnTo>
                    <a:lnTo>
                      <a:pt x="2807" y="1254"/>
                    </a:lnTo>
                    <a:lnTo>
                      <a:pt x="2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9"/>
              <p:cNvSpPr/>
              <p:nvPr/>
            </p:nvSpPr>
            <p:spPr>
              <a:xfrm>
                <a:off x="3438544" y="1900130"/>
                <a:ext cx="160891" cy="70419"/>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6" name="Google Shape;1966;p29"/>
          <p:cNvGrpSpPr/>
          <p:nvPr/>
        </p:nvGrpSpPr>
        <p:grpSpPr>
          <a:xfrm>
            <a:off x="5029673" y="1731871"/>
            <a:ext cx="980782" cy="877163"/>
            <a:chOff x="4808949" y="1731871"/>
            <a:chExt cx="980782" cy="877163"/>
          </a:xfrm>
        </p:grpSpPr>
        <p:sp>
          <p:nvSpPr>
            <p:cNvPr id="1967" name="Google Shape;1967;p29"/>
            <p:cNvSpPr/>
            <p:nvPr/>
          </p:nvSpPr>
          <p:spPr>
            <a:xfrm flipH="1">
              <a:off x="5701275" y="2520571"/>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9"/>
            <p:cNvSpPr/>
            <p:nvPr/>
          </p:nvSpPr>
          <p:spPr>
            <a:xfrm flipH="1">
              <a:off x="5701275" y="1841470"/>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9"/>
            <p:cNvSpPr/>
            <p:nvPr/>
          </p:nvSpPr>
          <p:spPr>
            <a:xfrm flipH="1">
              <a:off x="5701275" y="1820085"/>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9"/>
            <p:cNvSpPr/>
            <p:nvPr/>
          </p:nvSpPr>
          <p:spPr>
            <a:xfrm flipH="1">
              <a:off x="5022169" y="1820085"/>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9"/>
            <p:cNvSpPr/>
            <p:nvPr/>
          </p:nvSpPr>
          <p:spPr>
            <a:xfrm flipH="1">
              <a:off x="5000910" y="1820085"/>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9"/>
            <p:cNvSpPr/>
            <p:nvPr/>
          </p:nvSpPr>
          <p:spPr>
            <a:xfrm flipH="1">
              <a:off x="5000910" y="1862734"/>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9"/>
            <p:cNvSpPr/>
            <p:nvPr/>
          </p:nvSpPr>
          <p:spPr>
            <a:xfrm flipH="1">
              <a:off x="5000910" y="2520571"/>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9"/>
            <p:cNvSpPr/>
            <p:nvPr/>
          </p:nvSpPr>
          <p:spPr>
            <a:xfrm flipH="1">
              <a:off x="5043555" y="2520571"/>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9"/>
            <p:cNvSpPr/>
            <p:nvPr/>
          </p:nvSpPr>
          <p:spPr>
            <a:xfrm flipH="1">
              <a:off x="4909531" y="1731871"/>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9"/>
            <p:cNvSpPr/>
            <p:nvPr/>
          </p:nvSpPr>
          <p:spPr>
            <a:xfrm flipH="1">
              <a:off x="4842376" y="2283025"/>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9"/>
            <p:cNvSpPr/>
            <p:nvPr/>
          </p:nvSpPr>
          <p:spPr>
            <a:xfrm flipH="1">
              <a:off x="4808949" y="239262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9"/>
            <p:cNvSpPr/>
            <p:nvPr/>
          </p:nvSpPr>
          <p:spPr>
            <a:xfrm flipH="1">
              <a:off x="4809062" y="195106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9"/>
            <p:cNvSpPr/>
            <p:nvPr/>
          </p:nvSpPr>
          <p:spPr>
            <a:xfrm flipH="1">
              <a:off x="4833351" y="2042442"/>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0" name="Google Shape;1980;p29"/>
            <p:cNvGrpSpPr/>
            <p:nvPr/>
          </p:nvGrpSpPr>
          <p:grpSpPr>
            <a:xfrm>
              <a:off x="5122483" y="1943088"/>
              <a:ext cx="454767" cy="454767"/>
              <a:chOff x="5122483" y="1943088"/>
              <a:chExt cx="454767" cy="454767"/>
            </a:xfrm>
          </p:grpSpPr>
          <p:sp>
            <p:nvSpPr>
              <p:cNvPr id="1981" name="Google Shape;1981;p29"/>
              <p:cNvSpPr/>
              <p:nvPr/>
            </p:nvSpPr>
            <p:spPr>
              <a:xfrm>
                <a:off x="5122483" y="1943088"/>
                <a:ext cx="454767" cy="454767"/>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9"/>
              <p:cNvSpPr/>
              <p:nvPr/>
            </p:nvSpPr>
            <p:spPr>
              <a:xfrm>
                <a:off x="5122483" y="1943088"/>
                <a:ext cx="454767" cy="454767"/>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9525"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9"/>
              <p:cNvSpPr/>
              <p:nvPr/>
            </p:nvSpPr>
            <p:spPr>
              <a:xfrm>
                <a:off x="5219172" y="2039724"/>
                <a:ext cx="261442" cy="261442"/>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9"/>
              <p:cNvSpPr/>
              <p:nvPr/>
            </p:nvSpPr>
            <p:spPr>
              <a:xfrm>
                <a:off x="5219172" y="2039724"/>
                <a:ext cx="261442" cy="261442"/>
              </a:xfrm>
              <a:custGeom>
                <a:avLst/>
                <a:gdLst/>
                <a:ahLst/>
                <a:cxnLst/>
                <a:rect l="l" t="t" r="r" b="b"/>
                <a:pathLst>
                  <a:path w="4813" h="4813" fill="none" extrusionOk="0">
                    <a:moveTo>
                      <a:pt x="4812" y="2407"/>
                    </a:moveTo>
                    <a:cubicBezTo>
                      <a:pt x="4812" y="3735"/>
                      <a:pt x="3735" y="4813"/>
                      <a:pt x="2406" y="4813"/>
                    </a:cubicBezTo>
                    <a:cubicBezTo>
                      <a:pt x="1078" y="4813"/>
                      <a:pt x="0" y="3735"/>
                      <a:pt x="0" y="2407"/>
                    </a:cubicBezTo>
                    <a:cubicBezTo>
                      <a:pt x="0" y="1078"/>
                      <a:pt x="1078" y="1"/>
                      <a:pt x="2406" y="1"/>
                    </a:cubicBezTo>
                    <a:cubicBezTo>
                      <a:pt x="3735" y="1"/>
                      <a:pt x="4812" y="1078"/>
                      <a:pt x="4812" y="2407"/>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9"/>
              <p:cNvSpPr/>
              <p:nvPr/>
            </p:nvSpPr>
            <p:spPr>
              <a:xfrm>
                <a:off x="5261379" y="2081930"/>
                <a:ext cx="177029" cy="177029"/>
              </a:xfrm>
              <a:custGeom>
                <a:avLst/>
                <a:gdLst/>
                <a:ahLst/>
                <a:cxnLst/>
                <a:rect l="l" t="t" r="r" b="b"/>
                <a:pathLst>
                  <a:path w="3259" h="3259" extrusionOk="0">
                    <a:moveTo>
                      <a:pt x="1629" y="1"/>
                    </a:moveTo>
                    <a:cubicBezTo>
                      <a:pt x="727" y="1"/>
                      <a:pt x="0" y="727"/>
                      <a:pt x="0" y="1630"/>
                    </a:cubicBezTo>
                    <a:cubicBezTo>
                      <a:pt x="0" y="2532"/>
                      <a:pt x="727" y="3259"/>
                      <a:pt x="1629" y="3259"/>
                    </a:cubicBezTo>
                    <a:cubicBezTo>
                      <a:pt x="2531" y="3259"/>
                      <a:pt x="3258" y="2532"/>
                      <a:pt x="3258" y="1630"/>
                    </a:cubicBezTo>
                    <a:cubicBezTo>
                      <a:pt x="3258" y="727"/>
                      <a:pt x="2531" y="1"/>
                      <a:pt x="16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9"/>
              <p:cNvSpPr/>
              <p:nvPr/>
            </p:nvSpPr>
            <p:spPr>
              <a:xfrm>
                <a:off x="5261379" y="2081930"/>
                <a:ext cx="177029" cy="177029"/>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87" name="Google Shape;1987;p29"/>
          <p:cNvGrpSpPr/>
          <p:nvPr/>
        </p:nvGrpSpPr>
        <p:grpSpPr>
          <a:xfrm>
            <a:off x="3133557" y="3269746"/>
            <a:ext cx="980670" cy="877163"/>
            <a:chOff x="3354270" y="3269746"/>
            <a:chExt cx="980670" cy="877163"/>
          </a:xfrm>
        </p:grpSpPr>
        <p:sp>
          <p:nvSpPr>
            <p:cNvPr id="1988" name="Google Shape;1988;p29"/>
            <p:cNvSpPr/>
            <p:nvPr/>
          </p:nvSpPr>
          <p:spPr>
            <a:xfrm>
              <a:off x="3442605" y="405844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9"/>
            <p:cNvSpPr/>
            <p:nvPr/>
          </p:nvSpPr>
          <p:spPr>
            <a:xfrm>
              <a:off x="3442605" y="337934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9"/>
            <p:cNvSpPr/>
            <p:nvPr/>
          </p:nvSpPr>
          <p:spPr>
            <a:xfrm>
              <a:off x="3442605" y="335796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9"/>
            <p:cNvSpPr/>
            <p:nvPr/>
          </p:nvSpPr>
          <p:spPr>
            <a:xfrm>
              <a:off x="3488170" y="335796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9"/>
            <p:cNvSpPr/>
            <p:nvPr/>
          </p:nvSpPr>
          <p:spPr>
            <a:xfrm>
              <a:off x="4142970" y="335796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9"/>
            <p:cNvSpPr/>
            <p:nvPr/>
          </p:nvSpPr>
          <p:spPr>
            <a:xfrm>
              <a:off x="4142970" y="340060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9"/>
            <p:cNvSpPr/>
            <p:nvPr/>
          </p:nvSpPr>
          <p:spPr>
            <a:xfrm>
              <a:off x="4142970" y="405844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9"/>
            <p:cNvSpPr/>
            <p:nvPr/>
          </p:nvSpPr>
          <p:spPr>
            <a:xfrm>
              <a:off x="3466906" y="405844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9"/>
            <p:cNvSpPr/>
            <p:nvPr/>
          </p:nvSpPr>
          <p:spPr>
            <a:xfrm>
              <a:off x="3354270" y="326974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9"/>
            <p:cNvSpPr/>
            <p:nvPr/>
          </p:nvSpPr>
          <p:spPr>
            <a:xfrm>
              <a:off x="4237469" y="382090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9"/>
            <p:cNvSpPr/>
            <p:nvPr/>
          </p:nvSpPr>
          <p:spPr>
            <a:xfrm>
              <a:off x="4234331" y="348894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9"/>
            <p:cNvSpPr/>
            <p:nvPr/>
          </p:nvSpPr>
          <p:spPr>
            <a:xfrm>
              <a:off x="4234344" y="358031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0" name="Google Shape;2000;p29"/>
            <p:cNvGrpSpPr/>
            <p:nvPr/>
          </p:nvGrpSpPr>
          <p:grpSpPr>
            <a:xfrm>
              <a:off x="3565463" y="3584713"/>
              <a:ext cx="454772" cy="247102"/>
              <a:chOff x="4045113" y="4372050"/>
              <a:chExt cx="454772" cy="247102"/>
            </a:xfrm>
          </p:grpSpPr>
          <p:sp>
            <p:nvSpPr>
              <p:cNvPr id="2001" name="Google Shape;2001;p29"/>
              <p:cNvSpPr/>
              <p:nvPr/>
            </p:nvSpPr>
            <p:spPr>
              <a:xfrm>
                <a:off x="4045113" y="4372050"/>
                <a:ext cx="454772" cy="247102"/>
              </a:xfrm>
              <a:custGeom>
                <a:avLst/>
                <a:gdLst/>
                <a:ahLst/>
                <a:cxnLst/>
                <a:rect l="l" t="t" r="r" b="b"/>
                <a:pathLst>
                  <a:path w="9826" h="5339" fill="none" extrusionOk="0">
                    <a:moveTo>
                      <a:pt x="9825" y="2682"/>
                    </a:moveTo>
                    <a:cubicBezTo>
                      <a:pt x="9825" y="2682"/>
                      <a:pt x="7645" y="5338"/>
                      <a:pt x="4913" y="5338"/>
                    </a:cubicBezTo>
                    <a:cubicBezTo>
                      <a:pt x="2206" y="5338"/>
                      <a:pt x="1" y="2682"/>
                      <a:pt x="1" y="2682"/>
                    </a:cubicBezTo>
                    <a:cubicBezTo>
                      <a:pt x="1" y="2682"/>
                      <a:pt x="2206" y="0"/>
                      <a:pt x="4913" y="0"/>
                    </a:cubicBezTo>
                    <a:cubicBezTo>
                      <a:pt x="7645" y="0"/>
                      <a:pt x="9825" y="2682"/>
                      <a:pt x="9825" y="2682"/>
                    </a:cubicBezTo>
                    <a:close/>
                  </a:path>
                </a:pathLst>
              </a:custGeom>
              <a:noFill/>
              <a:ln w="9525"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9"/>
              <p:cNvSpPr/>
              <p:nvPr/>
            </p:nvSpPr>
            <p:spPr>
              <a:xfrm>
                <a:off x="4152998" y="4376678"/>
                <a:ext cx="239003" cy="239003"/>
              </a:xfrm>
              <a:custGeom>
                <a:avLst/>
                <a:gdLst/>
                <a:ahLst/>
                <a:cxnLst/>
                <a:rect l="l" t="t" r="r" b="b"/>
                <a:pathLst>
                  <a:path w="5164" h="5164" extrusionOk="0">
                    <a:moveTo>
                      <a:pt x="2582" y="0"/>
                    </a:moveTo>
                    <a:cubicBezTo>
                      <a:pt x="1153" y="0"/>
                      <a:pt x="1" y="1153"/>
                      <a:pt x="1" y="2582"/>
                    </a:cubicBezTo>
                    <a:cubicBezTo>
                      <a:pt x="1" y="3985"/>
                      <a:pt x="1153" y="5163"/>
                      <a:pt x="2582" y="5163"/>
                    </a:cubicBezTo>
                    <a:cubicBezTo>
                      <a:pt x="4011" y="5163"/>
                      <a:pt x="5163" y="3985"/>
                      <a:pt x="5163" y="2582"/>
                    </a:cubicBezTo>
                    <a:cubicBezTo>
                      <a:pt x="5163" y="1153"/>
                      <a:pt x="4011" y="0"/>
                      <a:pt x="25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9"/>
              <p:cNvSpPr/>
              <p:nvPr/>
            </p:nvSpPr>
            <p:spPr>
              <a:xfrm>
                <a:off x="4152998" y="4376678"/>
                <a:ext cx="239003" cy="239003"/>
              </a:xfrm>
              <a:custGeom>
                <a:avLst/>
                <a:gdLst/>
                <a:ahLst/>
                <a:cxnLst/>
                <a:rect l="l" t="t" r="r" b="b"/>
                <a:pathLst>
                  <a:path w="5164" h="5164" fill="none" extrusionOk="0">
                    <a:moveTo>
                      <a:pt x="5163" y="2582"/>
                    </a:moveTo>
                    <a:cubicBezTo>
                      <a:pt x="5163" y="3985"/>
                      <a:pt x="4011" y="5163"/>
                      <a:pt x="2582" y="5163"/>
                    </a:cubicBezTo>
                    <a:cubicBezTo>
                      <a:pt x="1153" y="5163"/>
                      <a:pt x="1" y="3985"/>
                      <a:pt x="1" y="2582"/>
                    </a:cubicBezTo>
                    <a:cubicBezTo>
                      <a:pt x="1" y="1153"/>
                      <a:pt x="1153" y="0"/>
                      <a:pt x="2582" y="0"/>
                    </a:cubicBezTo>
                    <a:cubicBezTo>
                      <a:pt x="4011" y="0"/>
                      <a:pt x="5163" y="1153"/>
                      <a:pt x="5163" y="2582"/>
                    </a:cubicBezTo>
                    <a:close/>
                  </a:path>
                </a:pathLst>
              </a:custGeom>
              <a:noFill/>
              <a:ln w="4375"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9"/>
              <p:cNvSpPr/>
              <p:nvPr/>
            </p:nvSpPr>
            <p:spPr>
              <a:xfrm>
                <a:off x="4221450" y="4445131"/>
                <a:ext cx="102099" cy="102099"/>
              </a:xfrm>
              <a:custGeom>
                <a:avLst/>
                <a:gdLst/>
                <a:ahLst/>
                <a:cxnLst/>
                <a:rect l="l" t="t" r="r" b="b"/>
                <a:pathLst>
                  <a:path w="2206" h="2206" fill="none" extrusionOk="0">
                    <a:moveTo>
                      <a:pt x="2206" y="1103"/>
                    </a:moveTo>
                    <a:cubicBezTo>
                      <a:pt x="2206" y="1704"/>
                      <a:pt x="1705" y="2206"/>
                      <a:pt x="1103" y="2206"/>
                    </a:cubicBezTo>
                    <a:cubicBezTo>
                      <a:pt x="502" y="2206"/>
                      <a:pt x="0" y="1704"/>
                      <a:pt x="0" y="1103"/>
                    </a:cubicBezTo>
                    <a:cubicBezTo>
                      <a:pt x="0" y="476"/>
                      <a:pt x="502" y="0"/>
                      <a:pt x="1103" y="0"/>
                    </a:cubicBezTo>
                    <a:cubicBezTo>
                      <a:pt x="1705" y="0"/>
                      <a:pt x="2206" y="476"/>
                      <a:pt x="2206" y="1103"/>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05" name="Google Shape;2005;p29"/>
          <p:cNvGrpSpPr/>
          <p:nvPr/>
        </p:nvGrpSpPr>
        <p:grpSpPr>
          <a:xfrm>
            <a:off x="5029786" y="3269746"/>
            <a:ext cx="980670" cy="877163"/>
            <a:chOff x="4809062" y="3269746"/>
            <a:chExt cx="980670" cy="877163"/>
          </a:xfrm>
        </p:grpSpPr>
        <p:sp>
          <p:nvSpPr>
            <p:cNvPr id="2006" name="Google Shape;2006;p29"/>
            <p:cNvSpPr/>
            <p:nvPr/>
          </p:nvSpPr>
          <p:spPr>
            <a:xfrm flipH="1">
              <a:off x="5701275" y="405844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9"/>
            <p:cNvSpPr/>
            <p:nvPr/>
          </p:nvSpPr>
          <p:spPr>
            <a:xfrm flipH="1">
              <a:off x="5701275" y="337934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9"/>
            <p:cNvSpPr/>
            <p:nvPr/>
          </p:nvSpPr>
          <p:spPr>
            <a:xfrm flipH="1">
              <a:off x="5701275" y="335796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9"/>
            <p:cNvSpPr/>
            <p:nvPr/>
          </p:nvSpPr>
          <p:spPr>
            <a:xfrm flipH="1">
              <a:off x="5022169" y="335796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9"/>
            <p:cNvSpPr/>
            <p:nvPr/>
          </p:nvSpPr>
          <p:spPr>
            <a:xfrm flipH="1">
              <a:off x="5000910" y="335796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9"/>
            <p:cNvSpPr/>
            <p:nvPr/>
          </p:nvSpPr>
          <p:spPr>
            <a:xfrm flipH="1">
              <a:off x="5000910" y="340060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9"/>
            <p:cNvSpPr/>
            <p:nvPr/>
          </p:nvSpPr>
          <p:spPr>
            <a:xfrm flipH="1">
              <a:off x="5000910" y="405844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9"/>
            <p:cNvSpPr/>
            <p:nvPr/>
          </p:nvSpPr>
          <p:spPr>
            <a:xfrm flipH="1">
              <a:off x="5043555" y="405844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9"/>
            <p:cNvSpPr/>
            <p:nvPr/>
          </p:nvSpPr>
          <p:spPr>
            <a:xfrm flipH="1">
              <a:off x="4909531" y="326974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9"/>
            <p:cNvSpPr/>
            <p:nvPr/>
          </p:nvSpPr>
          <p:spPr>
            <a:xfrm flipH="1">
              <a:off x="4809062" y="348894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9"/>
            <p:cNvSpPr/>
            <p:nvPr/>
          </p:nvSpPr>
          <p:spPr>
            <a:xfrm flipH="1">
              <a:off x="4833351" y="358031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7" name="Google Shape;2017;p29"/>
            <p:cNvGrpSpPr/>
            <p:nvPr/>
          </p:nvGrpSpPr>
          <p:grpSpPr>
            <a:xfrm>
              <a:off x="5122475" y="3525766"/>
              <a:ext cx="454750" cy="364987"/>
              <a:chOff x="5122475" y="3525766"/>
              <a:chExt cx="454750" cy="364987"/>
            </a:xfrm>
          </p:grpSpPr>
          <p:sp>
            <p:nvSpPr>
              <p:cNvPr id="2018" name="Google Shape;2018;p29"/>
              <p:cNvSpPr/>
              <p:nvPr/>
            </p:nvSpPr>
            <p:spPr>
              <a:xfrm>
                <a:off x="5304911" y="3681546"/>
                <a:ext cx="182496" cy="209207"/>
              </a:xfrm>
              <a:custGeom>
                <a:avLst/>
                <a:gdLst/>
                <a:ahLst/>
                <a:cxnLst/>
                <a:rect l="l" t="t" r="r" b="b"/>
                <a:pathLst>
                  <a:path w="3259" h="3736" fill="none" extrusionOk="0">
                    <a:moveTo>
                      <a:pt x="3259" y="928"/>
                    </a:moveTo>
                    <a:lnTo>
                      <a:pt x="3259" y="2808"/>
                    </a:lnTo>
                    <a:lnTo>
                      <a:pt x="1629" y="3735"/>
                    </a:lnTo>
                    <a:lnTo>
                      <a:pt x="0" y="2808"/>
                    </a:lnTo>
                    <a:lnTo>
                      <a:pt x="0" y="928"/>
                    </a:lnTo>
                    <a:lnTo>
                      <a:pt x="1629" y="1"/>
                    </a:lnTo>
                    <a:close/>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9"/>
              <p:cNvSpPr/>
              <p:nvPr/>
            </p:nvSpPr>
            <p:spPr>
              <a:xfrm>
                <a:off x="5122475" y="3681546"/>
                <a:ext cx="182496" cy="209207"/>
              </a:xfrm>
              <a:custGeom>
                <a:avLst/>
                <a:gdLst/>
                <a:ahLst/>
                <a:cxnLst/>
                <a:rect l="l" t="t" r="r" b="b"/>
                <a:pathLst>
                  <a:path w="3259" h="3736" extrusionOk="0">
                    <a:moveTo>
                      <a:pt x="1629" y="1"/>
                    </a:moveTo>
                    <a:lnTo>
                      <a:pt x="0" y="928"/>
                    </a:lnTo>
                    <a:lnTo>
                      <a:pt x="0" y="2808"/>
                    </a:lnTo>
                    <a:lnTo>
                      <a:pt x="1629" y="3735"/>
                    </a:lnTo>
                    <a:lnTo>
                      <a:pt x="3258" y="2808"/>
                    </a:lnTo>
                    <a:lnTo>
                      <a:pt x="3258" y="928"/>
                    </a:lnTo>
                    <a:lnTo>
                      <a:pt x="16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9"/>
              <p:cNvSpPr/>
              <p:nvPr/>
            </p:nvSpPr>
            <p:spPr>
              <a:xfrm>
                <a:off x="5122475" y="3681546"/>
                <a:ext cx="182496" cy="209207"/>
              </a:xfrm>
              <a:custGeom>
                <a:avLst/>
                <a:gdLst/>
                <a:ahLst/>
                <a:cxnLst/>
                <a:rect l="l" t="t" r="r" b="b"/>
                <a:pathLst>
                  <a:path w="3259" h="3736" fill="none" extrusionOk="0">
                    <a:moveTo>
                      <a:pt x="3258" y="928"/>
                    </a:moveTo>
                    <a:lnTo>
                      <a:pt x="3258" y="2808"/>
                    </a:lnTo>
                    <a:lnTo>
                      <a:pt x="1629" y="3735"/>
                    </a:lnTo>
                    <a:lnTo>
                      <a:pt x="0" y="2808"/>
                    </a:lnTo>
                    <a:lnTo>
                      <a:pt x="0" y="928"/>
                    </a:lnTo>
                    <a:lnTo>
                      <a:pt x="1629" y="1"/>
                    </a:lnTo>
                    <a:close/>
                  </a:path>
                </a:pathLst>
              </a:custGeom>
              <a:solidFill>
                <a:schemeClr val="accent2"/>
              </a:solid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9"/>
              <p:cNvSpPr/>
              <p:nvPr/>
            </p:nvSpPr>
            <p:spPr>
              <a:xfrm>
                <a:off x="5396129" y="3525766"/>
                <a:ext cx="181096" cy="209207"/>
              </a:xfrm>
              <a:custGeom>
                <a:avLst/>
                <a:gdLst/>
                <a:ahLst/>
                <a:cxnLst/>
                <a:rect l="l" t="t" r="r" b="b"/>
                <a:pathLst>
                  <a:path w="3234" h="3736" extrusionOk="0">
                    <a:moveTo>
                      <a:pt x="1630" y="1"/>
                    </a:moveTo>
                    <a:lnTo>
                      <a:pt x="0" y="928"/>
                    </a:lnTo>
                    <a:lnTo>
                      <a:pt x="0" y="2808"/>
                    </a:lnTo>
                    <a:lnTo>
                      <a:pt x="1630" y="3735"/>
                    </a:lnTo>
                    <a:lnTo>
                      <a:pt x="3234" y="2808"/>
                    </a:lnTo>
                    <a:lnTo>
                      <a:pt x="3234" y="928"/>
                    </a:lnTo>
                    <a:lnTo>
                      <a:pt x="16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9"/>
              <p:cNvSpPr/>
              <p:nvPr/>
            </p:nvSpPr>
            <p:spPr>
              <a:xfrm>
                <a:off x="5396129" y="3525766"/>
                <a:ext cx="181096" cy="209207"/>
              </a:xfrm>
              <a:custGeom>
                <a:avLst/>
                <a:gdLst/>
                <a:ahLst/>
                <a:cxnLst/>
                <a:rect l="l" t="t" r="r" b="b"/>
                <a:pathLst>
                  <a:path w="3234" h="3736" fill="none" extrusionOk="0">
                    <a:moveTo>
                      <a:pt x="3234" y="928"/>
                    </a:moveTo>
                    <a:lnTo>
                      <a:pt x="3234" y="2808"/>
                    </a:lnTo>
                    <a:lnTo>
                      <a:pt x="1630" y="3735"/>
                    </a:lnTo>
                    <a:lnTo>
                      <a:pt x="0" y="2808"/>
                    </a:lnTo>
                    <a:lnTo>
                      <a:pt x="0" y="928"/>
                    </a:lnTo>
                    <a:lnTo>
                      <a:pt x="1630" y="1"/>
                    </a:lnTo>
                    <a:close/>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29"/>
            <p:cNvSpPr/>
            <p:nvPr/>
          </p:nvSpPr>
          <p:spPr>
            <a:xfrm flipH="1">
              <a:off x="4842376" y="382090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29"/>
          <p:cNvGrpSpPr/>
          <p:nvPr/>
        </p:nvGrpSpPr>
        <p:grpSpPr>
          <a:xfrm>
            <a:off x="4010567" y="2217025"/>
            <a:ext cx="1117490" cy="1716075"/>
            <a:chOff x="4010560" y="2217025"/>
            <a:chExt cx="1117490" cy="1716075"/>
          </a:xfrm>
        </p:grpSpPr>
        <p:sp>
          <p:nvSpPr>
            <p:cNvPr id="2025" name="Google Shape;2025;p29"/>
            <p:cNvSpPr/>
            <p:nvPr/>
          </p:nvSpPr>
          <p:spPr>
            <a:xfrm>
              <a:off x="4114325" y="2391650"/>
              <a:ext cx="25" cy="1084800"/>
            </a:xfrm>
            <a:custGeom>
              <a:avLst/>
              <a:gdLst/>
              <a:ahLst/>
              <a:cxnLst/>
              <a:rect l="l" t="t" r="r" b="b"/>
              <a:pathLst>
                <a:path w="1" h="43392" fill="none" extrusionOk="0">
                  <a:moveTo>
                    <a:pt x="0" y="43391"/>
                  </a:moveTo>
                  <a:lnTo>
                    <a:pt x="0" y="0"/>
                  </a:lnTo>
                </a:path>
              </a:pathLst>
            </a:custGeom>
            <a:noFill/>
            <a:ln w="13125"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9"/>
            <p:cNvSpPr/>
            <p:nvPr/>
          </p:nvSpPr>
          <p:spPr>
            <a:xfrm>
              <a:off x="4626400" y="2217025"/>
              <a:ext cx="445675" cy="1608154"/>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noFill/>
            <a:ln w="13125"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9"/>
            <p:cNvSpPr/>
            <p:nvPr/>
          </p:nvSpPr>
          <p:spPr>
            <a:xfrm rot="-5400000">
              <a:off x="4432796" y="1794789"/>
              <a:ext cx="174625" cy="1019097"/>
            </a:xfrm>
            <a:custGeom>
              <a:avLst/>
              <a:gdLst/>
              <a:ahLst/>
              <a:cxnLst/>
              <a:rect l="l" t="t" r="r" b="b"/>
              <a:pathLst>
                <a:path w="6985" h="22279" fill="none" extrusionOk="0">
                  <a:moveTo>
                    <a:pt x="0" y="22278"/>
                  </a:moveTo>
                  <a:lnTo>
                    <a:pt x="6985" y="15294"/>
                  </a:lnTo>
                  <a:lnTo>
                    <a:pt x="6985" y="1"/>
                  </a:lnTo>
                </a:path>
              </a:pathLst>
            </a:custGeom>
            <a:noFill/>
            <a:ln w="13125"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9"/>
            <p:cNvSpPr/>
            <p:nvPr/>
          </p:nvSpPr>
          <p:spPr>
            <a:xfrm>
              <a:off x="5012675" y="2364500"/>
              <a:ext cx="59400" cy="59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9"/>
            <p:cNvSpPr/>
            <p:nvPr/>
          </p:nvSpPr>
          <p:spPr>
            <a:xfrm>
              <a:off x="5040950" y="3789100"/>
              <a:ext cx="59400" cy="59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0" name="Google Shape;2030;p29"/>
            <p:cNvCxnSpPr/>
            <p:nvPr/>
          </p:nvCxnSpPr>
          <p:spPr>
            <a:xfrm>
              <a:off x="4015950" y="3933100"/>
              <a:ext cx="1112100" cy="0"/>
            </a:xfrm>
            <a:prstGeom prst="straightConnector1">
              <a:avLst/>
            </a:prstGeom>
            <a:noFill/>
            <a:ln w="9525" cap="flat" cmpd="sng">
              <a:solidFill>
                <a:schemeClr val="dk2"/>
              </a:solidFill>
              <a:prstDash val="solid"/>
              <a:round/>
              <a:headEnd type="none" w="med" len="med"/>
              <a:tailEnd type="none" w="med" len="med"/>
            </a:ln>
          </p:spPr>
        </p:cxnSp>
        <p:sp>
          <p:nvSpPr>
            <p:cNvPr id="2031" name="Google Shape;2031;p29"/>
            <p:cNvSpPr/>
            <p:nvPr/>
          </p:nvSpPr>
          <p:spPr>
            <a:xfrm>
              <a:off x="4084638" y="3455000"/>
              <a:ext cx="59400" cy="59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9"/>
            <p:cNvSpPr/>
            <p:nvPr/>
          </p:nvSpPr>
          <p:spPr>
            <a:xfrm>
              <a:off x="4084638" y="2364500"/>
              <a:ext cx="59400" cy="59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9278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7">
                                            <p:txEl>
                                              <p:pRg st="0" end="0"/>
                                            </p:txEl>
                                          </p:spTgt>
                                        </p:tgtEl>
                                        <p:attrNameLst>
                                          <p:attrName>style.visibility</p:attrName>
                                        </p:attrNameLst>
                                      </p:cBhvr>
                                      <p:to>
                                        <p:strVal val="visible"/>
                                      </p:to>
                                    </p:set>
                                    <p:animEffect transition="in" filter="fade">
                                      <p:cBhvr>
                                        <p:cTn id="7" dur="1000"/>
                                        <p:tgtEl>
                                          <p:spTgt spid="1937">
                                            <p:txEl>
                                              <p:pRg st="0" end="0"/>
                                            </p:txEl>
                                          </p:spTgt>
                                        </p:tgtEl>
                                      </p:cBhvr>
                                    </p:animEffect>
                                    <p:anim calcmode="lin" valueType="num">
                                      <p:cBhvr>
                                        <p:cTn id="8" dur="1000" fill="hold"/>
                                        <p:tgtEl>
                                          <p:spTgt spid="19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41">
                                            <p:txEl>
                                              <p:pRg st="0" end="0"/>
                                            </p:txEl>
                                          </p:spTgt>
                                        </p:tgtEl>
                                        <p:attrNameLst>
                                          <p:attrName>style.visibility</p:attrName>
                                        </p:attrNameLst>
                                      </p:cBhvr>
                                      <p:to>
                                        <p:strVal val="visible"/>
                                      </p:to>
                                    </p:set>
                                    <p:animEffect transition="in" filter="fade">
                                      <p:cBhvr>
                                        <p:cTn id="14" dur="1000"/>
                                        <p:tgtEl>
                                          <p:spTgt spid="1941">
                                            <p:txEl>
                                              <p:pRg st="0" end="0"/>
                                            </p:txEl>
                                          </p:spTgt>
                                        </p:tgtEl>
                                      </p:cBhvr>
                                    </p:animEffect>
                                    <p:anim calcmode="lin" valueType="num">
                                      <p:cBhvr>
                                        <p:cTn id="15" dur="1000" fill="hold"/>
                                        <p:tgtEl>
                                          <p:spTgt spid="194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9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39">
                                            <p:txEl>
                                              <p:pRg st="0" end="0"/>
                                            </p:txEl>
                                          </p:spTgt>
                                        </p:tgtEl>
                                        <p:attrNameLst>
                                          <p:attrName>style.visibility</p:attrName>
                                        </p:attrNameLst>
                                      </p:cBhvr>
                                      <p:to>
                                        <p:strVal val="visible"/>
                                      </p:to>
                                    </p:set>
                                    <p:animEffect transition="in" filter="fade">
                                      <p:cBhvr>
                                        <p:cTn id="21" dur="1000"/>
                                        <p:tgtEl>
                                          <p:spTgt spid="1939">
                                            <p:txEl>
                                              <p:pRg st="0" end="0"/>
                                            </p:txEl>
                                          </p:spTgt>
                                        </p:tgtEl>
                                      </p:cBhvr>
                                    </p:animEffect>
                                    <p:anim calcmode="lin" valueType="num">
                                      <p:cBhvr>
                                        <p:cTn id="22" dur="1000" fill="hold"/>
                                        <p:tgtEl>
                                          <p:spTgt spid="193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9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43">
                                            <p:txEl>
                                              <p:pRg st="0" end="0"/>
                                            </p:txEl>
                                          </p:spTgt>
                                        </p:tgtEl>
                                        <p:attrNameLst>
                                          <p:attrName>style.visibility</p:attrName>
                                        </p:attrNameLst>
                                      </p:cBhvr>
                                      <p:to>
                                        <p:strVal val="visible"/>
                                      </p:to>
                                    </p:set>
                                    <p:animEffect transition="in" filter="fade">
                                      <p:cBhvr>
                                        <p:cTn id="28" dur="1000"/>
                                        <p:tgtEl>
                                          <p:spTgt spid="1943">
                                            <p:txEl>
                                              <p:pRg st="0" end="0"/>
                                            </p:txEl>
                                          </p:spTgt>
                                        </p:tgtEl>
                                      </p:cBhvr>
                                    </p:animEffect>
                                    <p:anim calcmode="lin" valueType="num">
                                      <p:cBhvr>
                                        <p:cTn id="29" dur="1000" fill="hold"/>
                                        <p:tgtEl>
                                          <p:spTgt spid="194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94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7" grpId="0" build="p"/>
      <p:bldP spid="1939" grpId="0" build="p"/>
      <p:bldP spid="1941" grpId="0" build="p"/>
      <p:bldP spid="194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171366"/>
            <a:ext cx="2707950" cy="2123658"/>
          </a:xfrm>
          <a:prstGeom prst="rect">
            <a:avLst/>
          </a:prstGeom>
        </p:spPr>
        <p:txBody>
          <a:bodyPr wrap="square">
            <a:spAutoFit/>
          </a:bodyPr>
          <a:lstStyle/>
          <a:p>
            <a:pPr algn="just"/>
            <a:r>
              <a:rPr lang="en-US" sz="4400" b="1" dirty="0">
                <a:solidFill>
                  <a:schemeClr val="tx1"/>
                </a:solidFill>
                <a:latin typeface="Roboto" panose="020B0604020202020204" charset="0"/>
                <a:ea typeface="Roboto" panose="020B0604020202020204" charset="0"/>
                <a:cs typeface="Times New Roman" panose="02020603050405020304" pitchFamily="18" charset="0"/>
              </a:rPr>
              <a:t>Microsoft SQL </a:t>
            </a:r>
            <a:r>
              <a:rPr lang="en-US" sz="4400" b="1" dirty="0" smtClean="0">
                <a:solidFill>
                  <a:schemeClr val="tx1"/>
                </a:solidFill>
                <a:latin typeface="Roboto" panose="020B0604020202020204" charset="0"/>
                <a:ea typeface="Roboto" panose="020B0604020202020204" charset="0"/>
                <a:cs typeface="Times New Roman" panose="02020603050405020304" pitchFamily="18" charset="0"/>
              </a:rPr>
              <a:t>Server</a:t>
            </a:r>
            <a:endParaRPr lang="en-US" sz="4400" b="1" dirty="0">
              <a:solidFill>
                <a:schemeClr val="tx1"/>
              </a:solidFill>
              <a:latin typeface="Roboto" panose="020B0604020202020204" charset="0"/>
              <a:ea typeface="Roboto" panose="020B060402020202020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86098" y="633707"/>
            <a:ext cx="5891647" cy="38760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 12"/>
          <p:cNvGraphicFramePr/>
          <p:nvPr>
            <p:extLst>
              <p:ext uri="{D42A27DB-BD31-4B8C-83A1-F6EECF244321}">
                <p14:modId xmlns:p14="http://schemas.microsoft.com/office/powerpoint/2010/main" val="3240491572"/>
              </p:ext>
            </p:extLst>
          </p:nvPr>
        </p:nvGraphicFramePr>
        <p:xfrm>
          <a:off x="2878281" y="423601"/>
          <a:ext cx="6099464" cy="4509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1013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050"/>
                                        </p:tgtEl>
                                        <p:attrNameLst>
                                          <p:attrName>ppt_w</p:attrName>
                                        </p:attrNameLst>
                                      </p:cBhvr>
                                      <p:tavLst>
                                        <p:tav tm="0">
                                          <p:val>
                                            <p:strVal val="ppt_w"/>
                                          </p:val>
                                        </p:tav>
                                        <p:tav tm="100000">
                                          <p:val>
                                            <p:fltVal val="0"/>
                                          </p:val>
                                        </p:tav>
                                      </p:tavLst>
                                    </p:anim>
                                    <p:anim calcmode="lin" valueType="num">
                                      <p:cBhvr>
                                        <p:cTn id="7" dur="500"/>
                                        <p:tgtEl>
                                          <p:spTgt spid="2050"/>
                                        </p:tgtEl>
                                        <p:attrNameLst>
                                          <p:attrName>ppt_h</p:attrName>
                                        </p:attrNameLst>
                                      </p:cBhvr>
                                      <p:tavLst>
                                        <p:tav tm="0">
                                          <p:val>
                                            <p:strVal val="ppt_h"/>
                                          </p:val>
                                        </p:tav>
                                        <p:tav tm="100000">
                                          <p:val>
                                            <p:fltVal val="0"/>
                                          </p:val>
                                        </p:tav>
                                      </p:tavLst>
                                    </p:anim>
                                    <p:animEffect transition="out" filter="fade">
                                      <p:cBhvr>
                                        <p:cTn id="8" dur="500"/>
                                        <p:tgtEl>
                                          <p:spTgt spid="2050"/>
                                        </p:tgtEl>
                                      </p:cBhvr>
                                    </p:animEffect>
                                    <p:set>
                                      <p:cBhvr>
                                        <p:cTn id="9" dur="1" fill="hold">
                                          <p:stCondLst>
                                            <p:cond delay="499"/>
                                          </p:stCondLst>
                                        </p:cTn>
                                        <p:tgtEl>
                                          <p:spTgt spid="2050"/>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947" y="1448284"/>
            <a:ext cx="3862113" cy="1852815"/>
          </a:xfrm>
          <a:prstGeom prst="rect">
            <a:avLst/>
          </a:prstGeom>
        </p:spPr>
        <p:txBody>
          <a:bodyPr wrap="square">
            <a:spAutoFit/>
          </a:bodyPr>
          <a:lstStyle/>
          <a:p>
            <a:pPr marL="238125" marR="245110" indent="-238125">
              <a:lnSpc>
                <a:spcPct val="130000"/>
              </a:lnSpc>
              <a:tabLst>
                <a:tab pos="5486400" algn="l"/>
              </a:tabLst>
            </a:pPr>
            <a:r>
              <a:rPr lang="vi-VN" sz="4400" b="1" dirty="0">
                <a:solidFill>
                  <a:schemeClr val="tx1"/>
                </a:solidFill>
                <a:latin typeface="Roboto" panose="020B0604020202020204" charset="0"/>
                <a:ea typeface="Roboto" panose="020B0604020202020204" charset="0"/>
              </a:rPr>
              <a:t>  </a:t>
            </a:r>
            <a:r>
              <a:rPr lang="en-US" sz="4400" b="1" dirty="0" smtClean="0">
                <a:solidFill>
                  <a:schemeClr val="tx1"/>
                </a:solidFill>
                <a:latin typeface="Roboto" panose="020B0604020202020204" charset="0"/>
                <a:ea typeface="Roboto" panose="020B0604020202020204" charset="0"/>
              </a:rPr>
              <a:t>Entity Framework</a:t>
            </a:r>
            <a:endParaRPr lang="en-US" sz="4400" b="1" dirty="0">
              <a:solidFill>
                <a:schemeClr val="tx1"/>
              </a:solidFill>
              <a:latin typeface="Roboto" panose="020B0604020202020204" charset="0"/>
              <a:ea typeface="Roboto" panose="020B0604020202020204" charset="0"/>
            </a:endParaRPr>
          </a:p>
        </p:txBody>
      </p:sp>
      <p:pic>
        <p:nvPicPr>
          <p:cNvPr id="7170" name="Picture 2" descr="Step-by-Step Guide to Entity Framework in .NET | by Lucas Andrad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700" y="1135864"/>
            <a:ext cx="4239086" cy="268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09031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0287" y="648184"/>
            <a:ext cx="3862113" cy="1852815"/>
          </a:xfrm>
          <a:prstGeom prst="rect">
            <a:avLst/>
          </a:prstGeom>
        </p:spPr>
        <p:txBody>
          <a:bodyPr wrap="square">
            <a:spAutoFit/>
          </a:bodyPr>
          <a:lstStyle/>
          <a:p>
            <a:pPr marL="238125" marR="245110" indent="-238125">
              <a:lnSpc>
                <a:spcPct val="130000"/>
              </a:lnSpc>
              <a:tabLst>
                <a:tab pos="5486400" algn="l"/>
              </a:tabLst>
            </a:pPr>
            <a:r>
              <a:rPr lang="vi-VN" sz="4400" b="1" dirty="0">
                <a:solidFill>
                  <a:schemeClr val="tx1"/>
                </a:solidFill>
                <a:latin typeface="Roboto" panose="020B0604020202020204" charset="0"/>
                <a:ea typeface="Roboto" panose="020B0604020202020204" charset="0"/>
              </a:rPr>
              <a:t>  </a:t>
            </a:r>
            <a:r>
              <a:rPr lang="en-US" sz="4400" b="1" dirty="0" smtClean="0">
                <a:solidFill>
                  <a:schemeClr val="tx1"/>
                </a:solidFill>
                <a:latin typeface="Roboto" panose="020B0604020202020204" charset="0"/>
                <a:ea typeface="Roboto" panose="020B0604020202020204" charset="0"/>
              </a:rPr>
              <a:t>Entity Framework</a:t>
            </a:r>
            <a:endParaRPr lang="en-US" sz="4400" b="1" dirty="0">
              <a:solidFill>
                <a:schemeClr val="tx1"/>
              </a:solidFill>
              <a:latin typeface="Roboto" panose="020B0604020202020204" charset="0"/>
              <a:ea typeface="Roboto" panose="020B0604020202020204" charset="0"/>
            </a:endParaRPr>
          </a:p>
        </p:txBody>
      </p:sp>
      <p:sp>
        <p:nvSpPr>
          <p:cNvPr id="2" name="TextBox 1"/>
          <p:cNvSpPr txBox="1"/>
          <p:nvPr/>
        </p:nvSpPr>
        <p:spPr>
          <a:xfrm>
            <a:off x="4396740" y="929640"/>
            <a:ext cx="4053840" cy="2031325"/>
          </a:xfrm>
          <a:prstGeom prst="rect">
            <a:avLst/>
          </a:prstGeom>
          <a:noFill/>
        </p:spPr>
        <p:txBody>
          <a:bodyPr wrap="square" rtlCol="0">
            <a:spAutoFit/>
          </a:bodyPr>
          <a:lstStyle/>
          <a:p>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Là</a:t>
            </a:r>
            <a:r>
              <a:rPr lang="en-US" sz="1800" dirty="0">
                <a:solidFill>
                  <a:schemeClr val="tx1"/>
                </a:solidFill>
                <a:latin typeface="Roboto" panose="020B0604020202020204" charset="0"/>
                <a:ea typeface="Roboto" panose="020B0604020202020204" charset="0"/>
                <a:cs typeface="Times New Roman" panose="02020603050405020304" pitchFamily="18" charset="0"/>
              </a:rPr>
              <a:t> c</a:t>
            </a:r>
            <a:r>
              <a:rPr lang="vi-VN" sz="1800" dirty="0" smtClean="0">
                <a:solidFill>
                  <a:schemeClr val="tx1"/>
                </a:solidFill>
                <a:latin typeface="Roboto" panose="020B0604020202020204" charset="0"/>
                <a:ea typeface="Roboto" panose="020B0604020202020204" charset="0"/>
              </a:rPr>
              <a:t>ông </a:t>
            </a:r>
            <a:r>
              <a:rPr lang="vi-VN" sz="1800" dirty="0">
                <a:solidFill>
                  <a:schemeClr val="tx1"/>
                </a:solidFill>
                <a:latin typeface="Roboto" panose="020B0604020202020204" charset="0"/>
                <a:ea typeface="Roboto" panose="020B0604020202020204" charset="0"/>
              </a:rPr>
              <a:t>cụ ORM giúp đơn giản hóa tương tác giữa ứng dụng .NET và cơ sở dữ liệu</a:t>
            </a:r>
            <a:r>
              <a:rPr lang="vi-VN" sz="1800" dirty="0" smtClean="0">
                <a:solidFill>
                  <a:schemeClr val="tx1"/>
                </a:solidFill>
                <a:latin typeface="Roboto" panose="020B0604020202020204" charset="0"/>
                <a:ea typeface="Roboto" panose="020B0604020202020204" charset="0"/>
              </a:rPr>
              <a:t>.</a:t>
            </a:r>
            <a:endParaRPr lang="en-US" sz="1800" dirty="0" smtClean="0">
              <a:solidFill>
                <a:schemeClr val="tx1"/>
              </a:solidFill>
              <a:latin typeface="Roboto" panose="020B0604020202020204" charset="0"/>
              <a:ea typeface="Roboto" panose="020B0604020202020204" charset="0"/>
            </a:endParaRPr>
          </a:p>
          <a:p>
            <a:endParaRPr lang="en-US" sz="1800" dirty="0">
              <a:solidFill>
                <a:schemeClr val="tx1"/>
              </a:solidFill>
              <a:latin typeface="Roboto" panose="020B0604020202020204" charset="0"/>
              <a:ea typeface="Roboto" panose="020B0604020202020204" charset="0"/>
            </a:endParaRPr>
          </a:p>
          <a:p>
            <a:r>
              <a:rPr lang="vi-VN" sz="1800" dirty="0">
                <a:solidFill>
                  <a:schemeClr val="tx1"/>
                </a:solidFill>
                <a:latin typeface="Roboto" panose="020B0604020202020204" charset="0"/>
                <a:ea typeface="Roboto" panose="020B0604020202020204" charset="0"/>
              </a:rPr>
              <a:t>Tự động chuyển đổi thao tác trên đối tượng thành câu lệnh SQL, giảm phức tạp, tiết kiệm thời gian.</a:t>
            </a:r>
            <a:endParaRPr lang="en-US" sz="1800" dirty="0">
              <a:solidFill>
                <a:schemeClr val="tx1"/>
              </a:solidFill>
              <a:latin typeface="Roboto" panose="020B0604020202020204" charset="0"/>
              <a:ea typeface="Roboto" panose="020B0604020202020204" charset="0"/>
            </a:endParaRPr>
          </a:p>
        </p:txBody>
      </p:sp>
      <p:pic>
        <p:nvPicPr>
          <p:cNvPr id="8194" name="Picture 2" descr="Object Relational Mapping (ORM) Nedir? | by Metin Topcu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2628900"/>
            <a:ext cx="3566160" cy="190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74535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828817599"/>
              </p:ext>
            </p:extLst>
          </p:nvPr>
        </p:nvGraphicFramePr>
        <p:xfrm>
          <a:off x="868680" y="167640"/>
          <a:ext cx="6697979" cy="4625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0812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125" y="1071881"/>
            <a:ext cx="4516967" cy="646331"/>
          </a:xfrm>
          <a:prstGeom prst="rect">
            <a:avLst/>
          </a:prstGeom>
          <a:noFill/>
        </p:spPr>
        <p:txBody>
          <a:bodyPr wrap="square" rtlCol="0">
            <a:spAutoFit/>
          </a:bodyPr>
          <a:lstStyle/>
          <a:p>
            <a:pPr algn="just"/>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Cấu</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trúc</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cơ</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bản</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của</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Entity Framework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gồm</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4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phần</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chính</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a:t>
            </a:r>
            <a:endParaRPr lang="en-US" sz="1800" dirty="0">
              <a:solidFill>
                <a:schemeClr val="tx1"/>
              </a:solidFill>
              <a:latin typeface="Roboto" panose="020B0604020202020204" charset="0"/>
              <a:ea typeface="Roboto" panose="020B0604020202020204" charset="0"/>
            </a:endParaRPr>
          </a:p>
        </p:txBody>
      </p:sp>
      <p:sp>
        <p:nvSpPr>
          <p:cNvPr id="3" name="TextBox 2"/>
          <p:cNvSpPr txBox="1"/>
          <p:nvPr/>
        </p:nvSpPr>
        <p:spPr>
          <a:xfrm>
            <a:off x="464820" y="1772921"/>
            <a:ext cx="4053840" cy="2585323"/>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800" dirty="0">
                <a:solidFill>
                  <a:schemeClr val="tx1"/>
                </a:solidFill>
                <a:latin typeface="Roboto" panose="020B0604020202020204" charset="0"/>
                <a:ea typeface="Roboto" panose="020B0604020202020204" charset="0"/>
                <a:cs typeface="Times New Roman" panose="02020603050405020304" pitchFamily="18" charset="0"/>
              </a:rPr>
              <a:t>LINQ to Entities &amp; Entity SQL: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Ngôn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ngữ</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truy</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vấn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dữ</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liệu</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a:t>
            </a:r>
          </a:p>
          <a:p>
            <a:pPr marL="285750" indent="-285750" algn="just">
              <a:buClr>
                <a:schemeClr val="tx1"/>
              </a:buClr>
              <a:buFont typeface="Arial" panose="020B0604020202020204" pitchFamily="34" charset="0"/>
              <a:buChar char="•"/>
            </a:pPr>
            <a:r>
              <a:rPr lang="en-US" sz="1800" dirty="0">
                <a:solidFill>
                  <a:schemeClr val="tx1"/>
                </a:solidFill>
                <a:latin typeface="Roboto" panose="020B0604020202020204" charset="0"/>
                <a:ea typeface="Roboto" panose="020B0604020202020204" charset="0"/>
                <a:cs typeface="Times New Roman" panose="02020603050405020304" pitchFamily="18" charset="0"/>
              </a:rPr>
              <a:t>Entity Data Model (EDM):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Mô</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hình</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dữ</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liệu</a:t>
            </a:r>
            <a:r>
              <a:rPr lang="en-US" sz="1800" dirty="0">
                <a:solidFill>
                  <a:schemeClr val="tx1"/>
                </a:solidFill>
                <a:latin typeface="Roboto" panose="020B0604020202020204" charset="0"/>
                <a:ea typeface="Roboto" panose="020B0604020202020204" charset="0"/>
                <a:cs typeface="Times New Roman" panose="02020603050405020304" pitchFamily="18" charset="0"/>
              </a:rPr>
              <a:t> logic (Conceptual, Mapping, Storage</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a:t>
            </a:r>
          </a:p>
          <a:p>
            <a:pPr marL="285750" indent="-285750" algn="just">
              <a:buClr>
                <a:schemeClr val="tx1"/>
              </a:buClr>
              <a:buFont typeface="Arial" panose="020B0604020202020204" pitchFamily="34" charset="0"/>
              <a:buChar char="•"/>
            </a:pPr>
            <a:r>
              <a:rPr lang="vi-VN" sz="1800" dirty="0">
                <a:solidFill>
                  <a:schemeClr val="tx1"/>
                </a:solidFill>
                <a:latin typeface="Roboto" panose="020B0604020202020204" charset="0"/>
                <a:ea typeface="Roboto" panose="020B0604020202020204" charset="0"/>
                <a:cs typeface="Times New Roman" panose="02020603050405020304" pitchFamily="18" charset="0"/>
              </a:rPr>
              <a:t>Object Services: Chuyển dữ liệu thành đối tượng trong ứng dụng</a:t>
            </a:r>
            <a:r>
              <a:rPr lang="vi-VN" sz="1800" dirty="0" smtClean="0">
                <a:solidFill>
                  <a:schemeClr val="tx1"/>
                </a:solidFill>
                <a:latin typeface="Roboto" panose="020B0604020202020204" charset="0"/>
                <a:ea typeface="Roboto" panose="020B0604020202020204" charset="0"/>
                <a:cs typeface="Times New Roman" panose="02020603050405020304" pitchFamily="18" charset="0"/>
              </a:rPr>
              <a:t>.</a:t>
            </a:r>
            <a:endParaRPr lang="en-US" sz="1800" dirty="0" smtClean="0">
              <a:solidFill>
                <a:schemeClr val="tx1"/>
              </a:solidFill>
              <a:latin typeface="Roboto" panose="020B0604020202020204" charset="0"/>
              <a:ea typeface="Roboto" panose="020B0604020202020204" charset="0"/>
              <a:cs typeface="Times New Roman" panose="02020603050405020304" pitchFamily="18" charset="0"/>
            </a:endParaRPr>
          </a:p>
          <a:p>
            <a:pPr marL="285750" indent="-285750" algn="just">
              <a:buClr>
                <a:schemeClr val="tx1"/>
              </a:buClr>
              <a:buFont typeface="Arial" panose="020B0604020202020204" pitchFamily="34" charset="0"/>
              <a:buChar char="•"/>
            </a:pPr>
            <a:r>
              <a:rPr lang="vi-VN" sz="1800" dirty="0">
                <a:solidFill>
                  <a:schemeClr val="tx1"/>
                </a:solidFill>
                <a:latin typeface="Roboto" panose="020B0604020202020204" charset="0"/>
                <a:ea typeface="Roboto" panose="020B0604020202020204" charset="0"/>
                <a:cs typeface="Times New Roman" panose="02020603050405020304" pitchFamily="18" charset="0"/>
              </a:rPr>
              <a:t>Entity Client Data Provider: Kết nối với cơ sở dữ liệu, thực thi truy vấn.</a:t>
            </a:r>
            <a:endParaRPr lang="en-US" sz="1800" dirty="0">
              <a:solidFill>
                <a:schemeClr val="tx1"/>
              </a:solidFill>
              <a:latin typeface="Roboto" panose="020B0604020202020204" charset="0"/>
              <a:ea typeface="Roboto" panose="020B0604020202020204" charset="0"/>
              <a:cs typeface="Times New Roman" panose="02020603050405020304" pitchFamily="18" charset="0"/>
            </a:endParaRPr>
          </a:p>
        </p:txBody>
      </p:sp>
      <p:pic>
        <p:nvPicPr>
          <p:cNvPr id="1026" name="Picture 2" descr="Mô hình cấu trúc chính của Entity Frame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423" y="1144693"/>
            <a:ext cx="3760083" cy="277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596877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5192" y="1098975"/>
            <a:ext cx="4516967" cy="369332"/>
          </a:xfrm>
          <a:prstGeom prst="rect">
            <a:avLst/>
          </a:prstGeom>
          <a:noFill/>
        </p:spPr>
        <p:txBody>
          <a:bodyPr wrap="square" rtlCol="0">
            <a:spAutoFit/>
          </a:bodyPr>
          <a:lstStyle/>
          <a:p>
            <a:pPr algn="just"/>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Tính</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năng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nổi</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bậc</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của</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Entity Framework:</a:t>
            </a:r>
            <a:endParaRPr lang="en-US" sz="1800" dirty="0">
              <a:solidFill>
                <a:schemeClr val="tx1"/>
              </a:solidFill>
              <a:latin typeface="Roboto" panose="020B0604020202020204" charset="0"/>
              <a:ea typeface="Roboto" panose="020B0604020202020204" charset="0"/>
            </a:endParaRPr>
          </a:p>
        </p:txBody>
      </p:sp>
      <p:sp>
        <p:nvSpPr>
          <p:cNvPr id="3" name="TextBox 2"/>
          <p:cNvSpPr txBox="1"/>
          <p:nvPr/>
        </p:nvSpPr>
        <p:spPr>
          <a:xfrm>
            <a:off x="4244340" y="1529081"/>
            <a:ext cx="4053840" cy="2585323"/>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800" dirty="0" err="1">
                <a:solidFill>
                  <a:schemeClr val="tx1"/>
                </a:solidFill>
                <a:latin typeface="Roboto" panose="020B0604020202020204" charset="0"/>
                <a:ea typeface="Roboto" panose="020B0604020202020204" charset="0"/>
                <a:cs typeface="Times New Roman" panose="02020603050405020304" pitchFamily="18" charset="0"/>
              </a:rPr>
              <a:t>Hoạt</a:t>
            </a:r>
            <a:r>
              <a:rPr lang="en-US" sz="1800" dirty="0">
                <a:solidFill>
                  <a:schemeClr val="tx1"/>
                </a:solidFill>
                <a:latin typeface="Roboto" panose="020B0604020202020204" charset="0"/>
                <a:ea typeface="Roboto" panose="020B0604020202020204" charset="0"/>
                <a:cs typeface="Times New Roman" panose="02020603050405020304" pitchFamily="18" charset="0"/>
              </a:rPr>
              <a:t> động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đa</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nền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tảng</a:t>
            </a:r>
            <a:r>
              <a:rPr lang="en-US" sz="1800" dirty="0">
                <a:solidFill>
                  <a:schemeClr val="tx1"/>
                </a:solidFill>
                <a:latin typeface="Roboto" panose="020B0604020202020204" charset="0"/>
                <a:ea typeface="Roboto" panose="020B0604020202020204" charset="0"/>
                <a:cs typeface="Times New Roman" panose="02020603050405020304" pitchFamily="18" charset="0"/>
              </a:rPr>
              <a:t> (Windows, Linux,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macOS</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a:t>
            </a:r>
          </a:p>
          <a:p>
            <a:pPr marL="285750" indent="-285750" algn="just">
              <a:buClr>
                <a:schemeClr val="tx1"/>
              </a:buClr>
              <a:buFont typeface="Arial" panose="020B0604020202020204" pitchFamily="34" charset="0"/>
              <a:buChar char="•"/>
            </a:pPr>
            <a:r>
              <a:rPr lang="en-US" sz="1800" dirty="0" err="1">
                <a:solidFill>
                  <a:schemeClr val="tx1"/>
                </a:solidFill>
                <a:latin typeface="Roboto" panose="020B0604020202020204" charset="0"/>
                <a:ea typeface="Roboto" panose="020B0604020202020204" charset="0"/>
                <a:cs typeface="Times New Roman" panose="02020603050405020304" pitchFamily="18" charset="0"/>
              </a:rPr>
              <a:t>Truy</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vấn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linh</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hoạt</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với</a:t>
            </a:r>
            <a:r>
              <a:rPr lang="en-US" sz="1800" dirty="0">
                <a:solidFill>
                  <a:schemeClr val="tx1"/>
                </a:solidFill>
                <a:latin typeface="Roboto" panose="020B0604020202020204" charset="0"/>
                <a:ea typeface="Roboto" panose="020B0604020202020204" charset="0"/>
                <a:cs typeface="Times New Roman" panose="02020603050405020304" pitchFamily="18" charset="0"/>
              </a:rPr>
              <a:t> LINQ,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giao</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dịch</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tự</a:t>
            </a:r>
            <a:r>
              <a:rPr lang="en-US" sz="1800" dirty="0">
                <a:solidFill>
                  <a:schemeClr val="tx1"/>
                </a:solidFill>
                <a:latin typeface="Roboto" panose="020B0604020202020204" charset="0"/>
                <a:ea typeface="Roboto" panose="020B0604020202020204" charset="0"/>
                <a:cs typeface="Times New Roman" panose="02020603050405020304" pitchFamily="18" charset="0"/>
              </a:rPr>
              <a:t> động</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a:t>
            </a:r>
          </a:p>
          <a:p>
            <a:pPr marL="285750" indent="-285750" algn="just">
              <a:buClr>
                <a:schemeClr val="tx1"/>
              </a:buClr>
              <a:buFont typeface="Arial" panose="020B0604020202020204" pitchFamily="34" charset="0"/>
              <a:buChar char="•"/>
            </a:pPr>
            <a:r>
              <a:rPr lang="en-US" sz="1800" dirty="0" err="1">
                <a:solidFill>
                  <a:schemeClr val="tx1"/>
                </a:solidFill>
                <a:latin typeface="Roboto" panose="020B0604020202020204" charset="0"/>
                <a:ea typeface="Roboto" panose="020B0604020202020204" charset="0"/>
                <a:cs typeface="Times New Roman" panose="02020603050405020304" pitchFamily="18" charset="0"/>
              </a:rPr>
              <a:t>Hỗ</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trợ</a:t>
            </a:r>
            <a:r>
              <a:rPr lang="en-US" sz="1800" dirty="0">
                <a:solidFill>
                  <a:schemeClr val="tx1"/>
                </a:solidFill>
                <a:latin typeface="Roboto" panose="020B0604020202020204" charset="0"/>
                <a:ea typeface="Roboto" panose="020B0604020202020204" charset="0"/>
                <a:cs typeface="Times New Roman" panose="02020603050405020304" pitchFamily="18" charset="0"/>
              </a:rPr>
              <a:t> lazy loading, eager loading,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và</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bộ</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nhớ</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đệm</a:t>
            </a:r>
            <a:r>
              <a:rPr lang="en-US" sz="1800" dirty="0">
                <a:solidFill>
                  <a:schemeClr val="tx1"/>
                </a:solidFill>
                <a:latin typeface="Roboto" panose="020B0604020202020204" charset="0"/>
                <a:ea typeface="Roboto" panose="020B0604020202020204" charset="0"/>
                <a:cs typeface="Times New Roman" panose="02020603050405020304" pitchFamily="18" charset="0"/>
              </a:rPr>
              <a:t> an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toàn</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a:t>
            </a:r>
          </a:p>
          <a:p>
            <a:pPr marL="285750" indent="-285750" algn="just">
              <a:buClr>
                <a:schemeClr val="tx1"/>
              </a:buClr>
              <a:buFont typeface="Arial" panose="020B0604020202020204" pitchFamily="34" charset="0"/>
              <a:buChar char="•"/>
            </a:pPr>
            <a:r>
              <a:rPr lang="vi-VN" sz="1800" dirty="0">
                <a:solidFill>
                  <a:schemeClr val="tx1"/>
                </a:solidFill>
                <a:latin typeface="Roboto" panose="020B0604020202020204" charset="0"/>
                <a:ea typeface="Roboto" panose="020B0604020202020204" charset="0"/>
                <a:cs typeface="Times New Roman" panose="02020603050405020304" pitchFamily="18" charset="0"/>
              </a:rPr>
              <a:t>Tương thích .NET Core, cải tiến hiệu năng và dễ dàng di chuyển dữ liệu.</a:t>
            </a:r>
            <a:endParaRPr lang="en-US" sz="1800" dirty="0">
              <a:solidFill>
                <a:schemeClr val="tx1"/>
              </a:solidFill>
              <a:latin typeface="Roboto" panose="020B0604020202020204" charset="0"/>
              <a:ea typeface="Roboto" panose="020B0604020202020204" charset="0"/>
              <a:cs typeface="Times New Roman" panose="02020603050405020304" pitchFamily="18" charset="0"/>
            </a:endParaRPr>
          </a:p>
        </p:txBody>
      </p:sp>
      <p:pic>
        <p:nvPicPr>
          <p:cNvPr id="1027" name="Picture 3" descr="Navigating Seamless Data Management: Entity Framework, Dapper, and  NHibernate Compari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85" y="1199821"/>
            <a:ext cx="3655907" cy="205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56315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53741" y="1066039"/>
            <a:ext cx="5630486" cy="32832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1267" y="-129056"/>
            <a:ext cx="3107733" cy="3613297"/>
          </a:xfrm>
          <a:prstGeom prst="rect">
            <a:avLst/>
          </a:prstGeom>
        </p:spPr>
        <p:txBody>
          <a:bodyPr wrap="square">
            <a:spAutoFit/>
          </a:bodyPr>
          <a:lstStyle/>
          <a:p>
            <a:pPr marL="238125" marR="245110" indent="-238125">
              <a:lnSpc>
                <a:spcPct val="130000"/>
              </a:lnSpc>
              <a:tabLst>
                <a:tab pos="5486400" algn="l"/>
              </a:tabLst>
            </a:pPr>
            <a:r>
              <a:rPr lang="vi-VN" sz="4400" b="1" dirty="0">
                <a:solidFill>
                  <a:schemeClr val="tx1"/>
                </a:solidFill>
                <a:latin typeface="Roboto" panose="020B0604020202020204" charset="0"/>
                <a:ea typeface="Roboto" panose="020B0604020202020204" charset="0"/>
              </a:rPr>
              <a:t>  </a:t>
            </a:r>
            <a:r>
              <a:rPr lang="en-US" sz="4400" b="1" dirty="0">
                <a:solidFill>
                  <a:schemeClr val="tx1"/>
                </a:solidFill>
                <a:latin typeface="Roboto" panose="020B0604020202020204" charset="0"/>
                <a:ea typeface="Roboto" panose="020B0604020202020204" charset="0"/>
              </a:rPr>
              <a:t>Microsoft Visual </a:t>
            </a:r>
            <a:r>
              <a:rPr lang="en-US" sz="4400" b="1" dirty="0" smtClean="0">
                <a:solidFill>
                  <a:schemeClr val="tx1"/>
                </a:solidFill>
                <a:latin typeface="Roboto" panose="020B0604020202020204" charset="0"/>
                <a:ea typeface="Roboto" panose="020B0604020202020204" charset="0"/>
              </a:rPr>
              <a:t>Studio</a:t>
            </a:r>
            <a:endParaRPr lang="en-US" sz="4400" b="1" dirty="0">
              <a:solidFill>
                <a:schemeClr val="tx1"/>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1594170634"/>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1267" y="-129056"/>
            <a:ext cx="3107733" cy="3613297"/>
          </a:xfrm>
          <a:prstGeom prst="rect">
            <a:avLst/>
          </a:prstGeom>
        </p:spPr>
        <p:txBody>
          <a:bodyPr wrap="square">
            <a:spAutoFit/>
          </a:bodyPr>
          <a:lstStyle/>
          <a:p>
            <a:pPr marL="238125" marR="245110" indent="-238125">
              <a:lnSpc>
                <a:spcPct val="130000"/>
              </a:lnSpc>
              <a:tabLst>
                <a:tab pos="5486400" algn="l"/>
              </a:tabLst>
            </a:pPr>
            <a:r>
              <a:rPr lang="vi-VN" sz="4400" b="1" dirty="0">
                <a:solidFill>
                  <a:schemeClr val="tx1"/>
                </a:solidFill>
                <a:latin typeface="Roboto" panose="020B0604020202020204" charset="0"/>
                <a:ea typeface="Roboto" panose="020B0604020202020204" charset="0"/>
              </a:rPr>
              <a:t>  </a:t>
            </a:r>
            <a:r>
              <a:rPr lang="en-US" sz="4400" b="1" dirty="0">
                <a:solidFill>
                  <a:schemeClr val="tx1"/>
                </a:solidFill>
                <a:latin typeface="Roboto" panose="020B0604020202020204" charset="0"/>
                <a:ea typeface="Roboto" panose="020B0604020202020204" charset="0"/>
              </a:rPr>
              <a:t>Microsoft Visual </a:t>
            </a:r>
            <a:r>
              <a:rPr lang="en-US" sz="4400" b="1" dirty="0" smtClean="0">
                <a:solidFill>
                  <a:schemeClr val="tx1"/>
                </a:solidFill>
                <a:latin typeface="Roboto" panose="020B0604020202020204" charset="0"/>
                <a:ea typeface="Roboto" panose="020B0604020202020204" charset="0"/>
              </a:rPr>
              <a:t>Studio</a:t>
            </a:r>
            <a:endParaRPr lang="en-US" sz="4400" b="1" dirty="0">
              <a:solidFill>
                <a:schemeClr val="tx1"/>
              </a:solidFill>
              <a:latin typeface="Roboto" panose="020B0604020202020204" charset="0"/>
              <a:ea typeface="Roboto" panose="020B0604020202020204" charset="0"/>
            </a:endParaRPr>
          </a:p>
        </p:txBody>
      </p:sp>
      <p:sp>
        <p:nvSpPr>
          <p:cNvPr id="8" name="Rectangle 7"/>
          <p:cNvSpPr/>
          <p:nvPr/>
        </p:nvSpPr>
        <p:spPr>
          <a:xfrm>
            <a:off x="3868650" y="583954"/>
            <a:ext cx="4726709" cy="4053417"/>
          </a:xfrm>
          <a:prstGeom prst="rect">
            <a:avLst/>
          </a:prstGeom>
        </p:spPr>
        <p:txBody>
          <a:bodyPr wrap="square">
            <a:spAutoFit/>
          </a:bodyPr>
          <a:lstStyle/>
          <a:p>
            <a:pPr indent="285750" algn="just">
              <a:lnSpc>
                <a:spcPct val="130000"/>
              </a:lnSpc>
              <a:spcAft>
                <a:spcPts val="800"/>
              </a:spcAft>
              <a:tabLst>
                <a:tab pos="270510" algn="l"/>
                <a:tab pos="450215" algn="l"/>
                <a:tab pos="630555" algn="l"/>
              </a:tabLst>
            </a:pPr>
            <a:r>
              <a:rPr lang="en-US" sz="1800" dirty="0">
                <a:solidFill>
                  <a:schemeClr val="tx1"/>
                </a:solidFill>
                <a:latin typeface="Roboto" panose="020B0604020202020204" charset="0"/>
                <a:ea typeface="Roboto" panose="020B0604020202020204" charset="0"/>
                <a:cs typeface="Times New Roman" panose="02020603050405020304" pitchFamily="18" charset="0"/>
              </a:rPr>
              <a:t>Microsoft Visual Studio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là</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một</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rgbClr val="92D050"/>
                </a:solidFill>
                <a:latin typeface="Roboto" panose="020B0604020202020204" charset="0"/>
                <a:ea typeface="Roboto" panose="020B0604020202020204" charset="0"/>
                <a:cs typeface="Times New Roman" panose="02020603050405020304" pitchFamily="18" charset="0"/>
                <a:hlinkClick r:id="rId2"/>
              </a:rPr>
              <a:t>môi</a:t>
            </a:r>
            <a:r>
              <a:rPr lang="en-US" sz="1800" dirty="0">
                <a:solidFill>
                  <a:srgbClr val="92D050"/>
                </a:solidFill>
                <a:latin typeface="Roboto" panose="020B0604020202020204" charset="0"/>
                <a:ea typeface="Roboto" panose="020B0604020202020204" charset="0"/>
                <a:cs typeface="Times New Roman" panose="02020603050405020304" pitchFamily="18" charset="0"/>
                <a:hlinkClick r:id="rId2"/>
              </a:rPr>
              <a:t> </a:t>
            </a:r>
            <a:r>
              <a:rPr lang="en-US" sz="1800" dirty="0" err="1">
                <a:solidFill>
                  <a:srgbClr val="92D050"/>
                </a:solidFill>
                <a:latin typeface="Roboto" panose="020B0604020202020204" charset="0"/>
                <a:ea typeface="Roboto" panose="020B0604020202020204" charset="0"/>
                <a:cs typeface="Times New Roman" panose="02020603050405020304" pitchFamily="18" charset="0"/>
                <a:hlinkClick r:id="rId2"/>
              </a:rPr>
              <a:t>trường</a:t>
            </a:r>
            <a:r>
              <a:rPr lang="en-US" sz="1800" dirty="0">
                <a:solidFill>
                  <a:srgbClr val="92D050"/>
                </a:solidFill>
                <a:latin typeface="Roboto" panose="020B0604020202020204" charset="0"/>
                <a:ea typeface="Roboto" panose="020B0604020202020204" charset="0"/>
                <a:cs typeface="Times New Roman" panose="02020603050405020304" pitchFamily="18" charset="0"/>
                <a:hlinkClick r:id="rId2"/>
              </a:rPr>
              <a:t> </a:t>
            </a:r>
            <a:r>
              <a:rPr lang="en-US" sz="1800" dirty="0" err="1">
                <a:solidFill>
                  <a:srgbClr val="92D050"/>
                </a:solidFill>
                <a:latin typeface="Roboto" panose="020B0604020202020204" charset="0"/>
                <a:ea typeface="Roboto" panose="020B0604020202020204" charset="0"/>
                <a:cs typeface="Times New Roman" panose="02020603050405020304" pitchFamily="18" charset="0"/>
                <a:hlinkClick r:id="rId2"/>
              </a:rPr>
              <a:t>phát</a:t>
            </a:r>
            <a:r>
              <a:rPr lang="en-US" sz="1800" dirty="0">
                <a:solidFill>
                  <a:srgbClr val="92D050"/>
                </a:solidFill>
                <a:latin typeface="Roboto" panose="020B0604020202020204" charset="0"/>
                <a:ea typeface="Roboto" panose="020B0604020202020204" charset="0"/>
                <a:cs typeface="Times New Roman" panose="02020603050405020304" pitchFamily="18" charset="0"/>
                <a:hlinkClick r:id="rId2"/>
              </a:rPr>
              <a:t> </a:t>
            </a:r>
            <a:r>
              <a:rPr lang="en-US" sz="1800" dirty="0" err="1">
                <a:solidFill>
                  <a:srgbClr val="92D050"/>
                </a:solidFill>
                <a:latin typeface="Roboto" panose="020B0604020202020204" charset="0"/>
                <a:ea typeface="Roboto" panose="020B0604020202020204" charset="0"/>
                <a:cs typeface="Times New Roman" panose="02020603050405020304" pitchFamily="18" charset="0"/>
                <a:hlinkClick r:id="rId2"/>
              </a:rPr>
              <a:t>triển</a:t>
            </a:r>
            <a:r>
              <a:rPr lang="en-US" sz="1800" dirty="0">
                <a:solidFill>
                  <a:srgbClr val="92D050"/>
                </a:solidFill>
                <a:latin typeface="Roboto" panose="020B0604020202020204" charset="0"/>
                <a:ea typeface="Roboto" panose="020B0604020202020204" charset="0"/>
                <a:cs typeface="Times New Roman" panose="02020603050405020304" pitchFamily="18" charset="0"/>
                <a:hlinkClick r:id="rId2"/>
              </a:rPr>
              <a:t> </a:t>
            </a:r>
            <a:r>
              <a:rPr lang="en-US" sz="1800" dirty="0" err="1">
                <a:solidFill>
                  <a:srgbClr val="92D050"/>
                </a:solidFill>
                <a:latin typeface="Roboto" panose="020B0604020202020204" charset="0"/>
                <a:ea typeface="Roboto" panose="020B0604020202020204" charset="0"/>
                <a:cs typeface="Times New Roman" panose="02020603050405020304" pitchFamily="18" charset="0"/>
                <a:hlinkClick r:id="rId2"/>
              </a:rPr>
              <a:t>tích</a:t>
            </a:r>
            <a:r>
              <a:rPr lang="en-US" sz="1800" dirty="0">
                <a:solidFill>
                  <a:srgbClr val="92D050"/>
                </a:solidFill>
                <a:latin typeface="Roboto" panose="020B0604020202020204" charset="0"/>
                <a:ea typeface="Roboto" panose="020B0604020202020204" charset="0"/>
                <a:cs typeface="Times New Roman" panose="02020603050405020304" pitchFamily="18" charset="0"/>
                <a:hlinkClick r:id="rId2"/>
              </a:rPr>
              <a:t> </a:t>
            </a:r>
            <a:r>
              <a:rPr lang="en-US" sz="1800" dirty="0" err="1">
                <a:solidFill>
                  <a:srgbClr val="92D050"/>
                </a:solidFill>
                <a:latin typeface="Roboto" panose="020B0604020202020204" charset="0"/>
                <a:ea typeface="Roboto" panose="020B0604020202020204" charset="0"/>
                <a:cs typeface="Times New Roman" panose="02020603050405020304" pitchFamily="18" charset="0"/>
                <a:hlinkClick r:id="rId2"/>
              </a:rPr>
              <a:t>hợp</a:t>
            </a:r>
            <a:r>
              <a:rPr lang="en-US" sz="1800" dirty="0">
                <a:solidFill>
                  <a:srgbClr val="92D050"/>
                </a:solidFill>
                <a:latin typeface="Roboto" panose="020B0604020202020204" charset="0"/>
                <a:ea typeface="Roboto" panose="020B0604020202020204" charset="0"/>
                <a:cs typeface="Times New Roman" panose="02020603050405020304" pitchFamily="18" charset="0"/>
                <a:hlinkClick r:id="rId2"/>
              </a:rPr>
              <a:t> </a:t>
            </a:r>
            <a:r>
              <a:rPr lang="en-US" sz="1800" dirty="0">
                <a:solidFill>
                  <a:schemeClr val="tx1"/>
                </a:solidFill>
                <a:latin typeface="Roboto" panose="020B0604020202020204" charset="0"/>
                <a:ea typeface="Roboto" panose="020B0604020202020204" charset="0"/>
                <a:cs typeface="Times New Roman" panose="02020603050405020304" pitchFamily="18" charset="0"/>
              </a:rPr>
              <a:t>(IDE)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từ</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3"/>
              </a:rPr>
              <a:t>Microsoft.</a:t>
            </a:r>
            <a:r>
              <a:rPr lang="en-US" sz="1800" dirty="0">
                <a:solidFill>
                  <a:schemeClr val="bg2"/>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Nó</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được</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sử</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dụng</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để</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phát</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triển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4"/>
              </a:rPr>
              <a:t>chương</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4"/>
              </a:rPr>
              <a: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4"/>
              </a:rPr>
              <a:t>trình</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4"/>
              </a:rPr>
              <a: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4"/>
              </a:rPr>
              <a:t>máy</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4"/>
              </a:rPr>
              <a: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4"/>
              </a:rPr>
              <a:t>tính</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4"/>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cho</a:t>
            </a:r>
            <a:r>
              <a:rPr lang="en-US" sz="1800" dirty="0">
                <a:solidFill>
                  <a:schemeClr val="tx1"/>
                </a:solidFill>
                <a:latin typeface="Roboto" panose="020B0604020202020204" charset="0"/>
                <a:ea typeface="Roboto" panose="020B0604020202020204" charset="0"/>
                <a:cs typeface="Times New Roman" panose="02020603050405020304" pitchFamily="18" charset="0"/>
              </a:rPr>
              <a:t> Microsoft Windows,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cũng</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như</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các</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trang</a:t>
            </a:r>
            <a:r>
              <a:rPr lang="en-US" sz="1800" dirty="0">
                <a:solidFill>
                  <a:schemeClr val="tx1"/>
                </a:solidFill>
                <a:latin typeface="Roboto" panose="020B0604020202020204" charset="0"/>
                <a:ea typeface="Roboto" panose="020B0604020202020204" charset="0"/>
                <a:cs typeface="Times New Roman" panose="02020603050405020304" pitchFamily="18" charset="0"/>
              </a:rPr>
              <a:t> web,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các</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ứng</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dụng</a:t>
            </a:r>
            <a:r>
              <a:rPr lang="en-US" sz="1800" dirty="0">
                <a:solidFill>
                  <a:schemeClr val="tx1"/>
                </a:solidFill>
                <a:latin typeface="Roboto" panose="020B0604020202020204" charset="0"/>
                <a:ea typeface="Roboto" panose="020B0604020202020204" charset="0"/>
                <a:cs typeface="Times New Roman" panose="02020603050405020304" pitchFamily="18" charset="0"/>
              </a:rPr>
              <a:t> web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và</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các</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dịch</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vụ</a:t>
            </a:r>
            <a:r>
              <a:rPr lang="en-US" sz="1800" dirty="0">
                <a:solidFill>
                  <a:schemeClr val="tx1"/>
                </a:solidFill>
                <a:latin typeface="Roboto" panose="020B0604020202020204" charset="0"/>
                <a:ea typeface="Roboto" panose="020B0604020202020204" charset="0"/>
                <a:cs typeface="Times New Roman" panose="02020603050405020304" pitchFamily="18" charset="0"/>
              </a:rPr>
              <a:t> web. Visual Studio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sử</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dụng</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nền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tảng</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phát</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triển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phần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mềm</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của</a:t>
            </a:r>
            <a:r>
              <a:rPr lang="en-US" sz="1800" dirty="0">
                <a:solidFill>
                  <a:schemeClr val="tx1"/>
                </a:solidFill>
                <a:latin typeface="Roboto" panose="020B0604020202020204" charset="0"/>
                <a:ea typeface="Roboto" panose="020B0604020202020204" charset="0"/>
                <a:cs typeface="Times New Roman" panose="02020603050405020304" pitchFamily="18" charset="0"/>
              </a:rPr>
              <a:t> Microsoft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như</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5"/>
              </a:rPr>
              <a:t>Windows API, </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6"/>
              </a:rPr>
              <a:t>Windows</a:t>
            </a:r>
            <a:r>
              <a:rPr lang="en-US" sz="1800" dirty="0">
                <a:solidFill>
                  <a:schemeClr val="bg2"/>
                </a:solidFill>
                <a:latin typeface="Roboto" panose="020B0604020202020204" charset="0"/>
                <a:ea typeface="Roboto" panose="020B0604020202020204" charset="0"/>
                <a:cs typeface="Times New Roman" panose="02020603050405020304" pitchFamily="18" charset="0"/>
              </a:rPr>
              <a:t> </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6"/>
              </a:rPr>
              <a:t>Forms, </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7"/>
              </a:rPr>
              <a:t>Windows Store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và</a:t>
            </a:r>
            <a:r>
              <a:rPr lang="en-US" sz="1800" dirty="0">
                <a:solidFill>
                  <a:schemeClr val="bg2"/>
                </a:solidFill>
                <a:latin typeface="Roboto" panose="020B0604020202020204" charset="0"/>
                <a:ea typeface="Roboto" panose="020B0604020202020204" charset="0"/>
                <a:cs typeface="Times New Roman" panose="02020603050405020304" pitchFamily="18" charset="0"/>
              </a:rPr>
              <a:t> </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8"/>
              </a:rPr>
              <a:t>Microsoft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8"/>
              </a:rPr>
              <a:t>Silverlight,WPF</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8"/>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Nó</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có</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thể</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sản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xuất</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cả</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hai</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9"/>
              </a:rPr>
              <a:t>ngôn</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9"/>
              </a:rPr>
              <a: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9"/>
              </a:rPr>
              <a:t>ngữ</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9"/>
              </a:rPr>
              <a: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9"/>
              </a:rPr>
              <a:t>máy</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9"/>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và</a:t>
            </a:r>
            <a:r>
              <a:rPr lang="en-US" sz="1800" dirty="0">
                <a:solidFill>
                  <a:schemeClr val="bg2"/>
                </a:solidFill>
                <a:latin typeface="Roboto" panose="020B0604020202020204" charset="0"/>
                <a:ea typeface="Roboto" panose="020B0604020202020204" charset="0"/>
                <a:cs typeface="Times New Roman" panose="02020603050405020304" pitchFamily="18" charset="0"/>
              </a:rPr>
              <a: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10"/>
              </a:rPr>
              <a:t>mã</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10"/>
              </a:rPr>
              <a: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10"/>
              </a:rPr>
              <a:t>số</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10"/>
              </a:rPr>
              <a: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10"/>
              </a:rPr>
              <a:t>quản</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10"/>
              </a:rPr>
              <a:t> </a:t>
            </a:r>
            <a:r>
              <a:rPr lang="en-US" sz="1800" dirty="0" err="1">
                <a:solidFill>
                  <a:schemeClr val="bg2"/>
                </a:solidFill>
                <a:latin typeface="Roboto" panose="020B0604020202020204" charset="0"/>
                <a:ea typeface="Roboto" panose="020B0604020202020204" charset="0"/>
                <a:cs typeface="Times New Roman" panose="02020603050405020304" pitchFamily="18" charset="0"/>
                <a:hlinkClick r:id="rId10"/>
              </a:rPr>
              <a:t>lý</a:t>
            </a:r>
            <a:r>
              <a:rPr lang="en-US" sz="1800" dirty="0">
                <a:solidFill>
                  <a:schemeClr val="bg2"/>
                </a:solidFill>
                <a:latin typeface="Roboto" panose="020B0604020202020204" charset="0"/>
                <a:ea typeface="Roboto" panose="020B0604020202020204" charset="0"/>
                <a:cs typeface="Times New Roman" panose="02020603050405020304" pitchFamily="18" charset="0"/>
                <a:hlinkClick r:id="rId10"/>
              </a:rPr>
              <a:t>.</a:t>
            </a:r>
            <a:endParaRPr lang="en-US" sz="1800" dirty="0">
              <a:solidFill>
                <a:schemeClr val="bg2"/>
              </a:solidFill>
              <a:effectLst/>
              <a:latin typeface="Roboto" panose="020B0604020202020204" charset="0"/>
              <a:ea typeface="Roboto" panose="020B0604020202020204" charset="0"/>
              <a:cs typeface="Times New Roman" panose="02020603050405020304" pitchFamily="18" charset="0"/>
            </a:endParaRPr>
          </a:p>
        </p:txBody>
      </p:sp>
      <p:graphicFrame>
        <p:nvGraphicFramePr>
          <p:cNvPr id="9" name="Diagram 8"/>
          <p:cNvGraphicFramePr/>
          <p:nvPr>
            <p:extLst>
              <p:ext uri="{D42A27DB-BD31-4B8C-83A1-F6EECF244321}">
                <p14:modId xmlns:p14="http://schemas.microsoft.com/office/powerpoint/2010/main" val="1824062925"/>
              </p:ext>
            </p:extLst>
          </p:nvPr>
        </p:nvGraphicFramePr>
        <p:xfrm>
          <a:off x="2681776" y="340248"/>
          <a:ext cx="7100455" cy="454082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336910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9"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883;p26"/>
          <p:cNvSpPr txBox="1">
            <a:spLocks/>
          </p:cNvSpPr>
          <p:nvPr/>
        </p:nvSpPr>
        <p:spPr>
          <a:xfrm>
            <a:off x="624034" y="157489"/>
            <a:ext cx="7704000" cy="488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5200"/>
              <a:buFont typeface="Bebas Neue"/>
              <a:buNone/>
              <a:defRPr sz="6100" b="0" i="0" u="none" strike="noStrike" cap="none">
                <a:solidFill>
                  <a:srgbClr val="FFFFFF"/>
                </a:solidFill>
                <a:latin typeface="Bebas Neue"/>
                <a:ea typeface="Bebas Neue"/>
                <a:cs typeface="Bebas Neue"/>
                <a:sym typeface="Bebas Neue"/>
              </a:defRPr>
            </a:lvl1pPr>
            <a:lvl2pPr marR="0" lvl="1"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9pPr>
          </a:lstStyle>
          <a:p>
            <a:r>
              <a:rPr lang="vi-VN" sz="3600" dirty="0">
                <a:latin typeface="+mj-lt"/>
              </a:rPr>
              <a:t>NỘI DUNG </a:t>
            </a:r>
          </a:p>
        </p:txBody>
      </p:sp>
      <p:grpSp>
        <p:nvGrpSpPr>
          <p:cNvPr id="23" name="Google Shape;9923;p59"/>
          <p:cNvGrpSpPr/>
          <p:nvPr/>
        </p:nvGrpSpPr>
        <p:grpSpPr>
          <a:xfrm>
            <a:off x="187676" y="1087195"/>
            <a:ext cx="6870138" cy="3739687"/>
            <a:chOff x="634175" y="2986275"/>
            <a:chExt cx="3147949" cy="1458344"/>
          </a:xfrm>
        </p:grpSpPr>
        <p:cxnSp>
          <p:nvCxnSpPr>
            <p:cNvPr id="24" name="Google Shape;9924;p59"/>
            <p:cNvCxnSpPr>
              <a:stCxn id="30" idx="4"/>
              <a:endCxn id="32" idx="0"/>
            </p:cNvCxnSpPr>
            <p:nvPr/>
          </p:nvCxnSpPr>
          <p:spPr>
            <a:xfrm>
              <a:off x="929975" y="3577875"/>
              <a:ext cx="591300" cy="275100"/>
            </a:xfrm>
            <a:prstGeom prst="straightConnector1">
              <a:avLst/>
            </a:prstGeom>
            <a:noFill/>
            <a:ln w="28575" cap="flat" cmpd="sng">
              <a:solidFill>
                <a:schemeClr val="bg2">
                  <a:lumMod val="60000"/>
                  <a:lumOff val="40000"/>
                </a:schemeClr>
              </a:solidFill>
              <a:prstDash val="solid"/>
              <a:round/>
              <a:headEnd type="none" w="med" len="med"/>
              <a:tailEnd type="none" w="med" len="med"/>
            </a:ln>
          </p:spPr>
        </p:cxnSp>
        <p:cxnSp>
          <p:nvCxnSpPr>
            <p:cNvPr id="25" name="Google Shape;9927;p59"/>
            <p:cNvCxnSpPr>
              <a:stCxn id="32" idx="0"/>
              <a:endCxn id="29" idx="4"/>
            </p:cNvCxnSpPr>
            <p:nvPr/>
          </p:nvCxnSpPr>
          <p:spPr>
            <a:xfrm rot="10800000" flipH="1">
              <a:off x="1521366" y="3577919"/>
              <a:ext cx="686700" cy="275100"/>
            </a:xfrm>
            <a:prstGeom prst="straightConnector1">
              <a:avLst/>
            </a:prstGeom>
            <a:noFill/>
            <a:ln w="28575" cap="flat" cmpd="sng">
              <a:solidFill>
                <a:schemeClr val="bg2">
                  <a:lumMod val="60000"/>
                  <a:lumOff val="40000"/>
                </a:schemeClr>
              </a:solidFill>
              <a:prstDash val="solid"/>
              <a:round/>
              <a:headEnd type="none" w="med" len="med"/>
              <a:tailEnd type="none" w="med" len="med"/>
            </a:ln>
          </p:spPr>
        </p:cxnSp>
        <p:cxnSp>
          <p:nvCxnSpPr>
            <p:cNvPr id="26" name="Google Shape;9929;p59"/>
            <p:cNvCxnSpPr>
              <a:stCxn id="29" idx="4"/>
              <a:endCxn id="31" idx="0"/>
            </p:cNvCxnSpPr>
            <p:nvPr/>
          </p:nvCxnSpPr>
          <p:spPr>
            <a:xfrm>
              <a:off x="2208152" y="3577875"/>
              <a:ext cx="686700" cy="275100"/>
            </a:xfrm>
            <a:prstGeom prst="straightConnector1">
              <a:avLst/>
            </a:prstGeom>
            <a:noFill/>
            <a:ln w="28575" cap="flat" cmpd="sng">
              <a:solidFill>
                <a:schemeClr val="bg2">
                  <a:lumMod val="60000"/>
                  <a:lumOff val="40000"/>
                </a:schemeClr>
              </a:solidFill>
              <a:prstDash val="solid"/>
              <a:round/>
              <a:headEnd type="none" w="med" len="med"/>
              <a:tailEnd type="none" w="med" len="med"/>
            </a:ln>
          </p:spPr>
        </p:cxnSp>
        <p:cxnSp>
          <p:nvCxnSpPr>
            <p:cNvPr id="27" name="Google Shape;9931;p59"/>
            <p:cNvCxnSpPr>
              <a:stCxn id="31" idx="0"/>
              <a:endCxn id="28" idx="4"/>
            </p:cNvCxnSpPr>
            <p:nvPr/>
          </p:nvCxnSpPr>
          <p:spPr>
            <a:xfrm rot="10800000" flipH="1">
              <a:off x="2894933" y="3577918"/>
              <a:ext cx="591300" cy="275100"/>
            </a:xfrm>
            <a:prstGeom prst="straightConnector1">
              <a:avLst/>
            </a:prstGeom>
            <a:noFill/>
            <a:ln w="28575" cap="flat" cmpd="sng">
              <a:solidFill>
                <a:schemeClr val="bg2">
                  <a:lumMod val="60000"/>
                  <a:lumOff val="40000"/>
                </a:schemeClr>
              </a:solidFill>
              <a:prstDash val="solid"/>
              <a:round/>
              <a:headEnd type="none" w="med" len="med"/>
              <a:tailEnd type="none" w="med" len="med"/>
            </a:ln>
          </p:spPr>
        </p:cxnSp>
        <p:sp>
          <p:nvSpPr>
            <p:cNvPr id="28" name="Google Shape;9932;p59"/>
            <p:cNvSpPr/>
            <p:nvPr/>
          </p:nvSpPr>
          <p:spPr>
            <a:xfrm>
              <a:off x="3190524" y="2986275"/>
              <a:ext cx="591600" cy="591600"/>
            </a:xfrm>
            <a:prstGeom prst="ellipse">
              <a:avLst/>
            </a:prstGeom>
            <a:noFill/>
            <a:ln w="28575" cap="flat" cmpd="sng">
              <a:solidFill>
                <a:schemeClr val="bg2">
                  <a:lumMod val="60000"/>
                  <a:lumOff val="4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9" name="Google Shape;9928;p59"/>
            <p:cNvSpPr/>
            <p:nvPr/>
          </p:nvSpPr>
          <p:spPr>
            <a:xfrm>
              <a:off x="1912352" y="2986275"/>
              <a:ext cx="591600" cy="591600"/>
            </a:xfrm>
            <a:prstGeom prst="ellipse">
              <a:avLst/>
            </a:prstGeom>
            <a:noFill/>
            <a:ln w="28575" cap="flat" cmpd="sng">
              <a:solidFill>
                <a:schemeClr val="bg2">
                  <a:lumMod val="60000"/>
                  <a:lumOff val="4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0" name="Google Shape;9925;p59"/>
            <p:cNvSpPr/>
            <p:nvPr/>
          </p:nvSpPr>
          <p:spPr>
            <a:xfrm>
              <a:off x="634175" y="2986275"/>
              <a:ext cx="591600" cy="591600"/>
            </a:xfrm>
            <a:prstGeom prst="ellipse">
              <a:avLst/>
            </a:prstGeom>
            <a:noFill/>
            <a:ln w="28575" cap="flat" cmpd="sng">
              <a:solidFill>
                <a:schemeClr val="bg2">
                  <a:lumMod val="60000"/>
                  <a:lumOff val="4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 name="Google Shape;9930;p59"/>
            <p:cNvSpPr/>
            <p:nvPr/>
          </p:nvSpPr>
          <p:spPr>
            <a:xfrm>
              <a:off x="2599133" y="3853018"/>
              <a:ext cx="591600" cy="591600"/>
            </a:xfrm>
            <a:prstGeom prst="ellipse">
              <a:avLst/>
            </a:prstGeom>
            <a:noFill/>
            <a:ln w="28575" cap="flat" cmpd="sng">
              <a:solidFill>
                <a:schemeClr val="bg2">
                  <a:lumMod val="60000"/>
                  <a:lumOff val="4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 name="Google Shape;9926;p59"/>
            <p:cNvSpPr/>
            <p:nvPr/>
          </p:nvSpPr>
          <p:spPr>
            <a:xfrm>
              <a:off x="1225566" y="3853019"/>
              <a:ext cx="591600" cy="591600"/>
            </a:xfrm>
            <a:prstGeom prst="ellipse">
              <a:avLst/>
            </a:prstGeom>
            <a:noFill/>
            <a:ln w="28575" cap="flat" cmpd="sng">
              <a:solidFill>
                <a:schemeClr val="bg2">
                  <a:lumMod val="60000"/>
                  <a:lumOff val="4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sp>
        <p:nvSpPr>
          <p:cNvPr id="5" name="TextBox 4"/>
          <p:cNvSpPr txBox="1"/>
          <p:nvPr/>
        </p:nvSpPr>
        <p:spPr>
          <a:xfrm>
            <a:off x="377312" y="1669632"/>
            <a:ext cx="1046179" cy="307777"/>
          </a:xfrm>
          <a:prstGeom prst="rect">
            <a:avLst/>
          </a:prstGeom>
          <a:noFill/>
        </p:spPr>
        <p:txBody>
          <a:bodyPr wrap="square" rtlCol="0">
            <a:spAutoFit/>
          </a:bodyPr>
          <a:lstStyle/>
          <a:p>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MỞ ĐẦU</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1528407" y="3861267"/>
            <a:ext cx="1205045" cy="307777"/>
          </a:xfrm>
          <a:prstGeom prst="rect">
            <a:avLst/>
          </a:prstGeom>
        </p:spPr>
        <p:txBody>
          <a:bodyPr wrap="square">
            <a:spAutoFi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TỔNG QUAN</a:t>
            </a:r>
          </a:p>
        </p:txBody>
      </p:sp>
      <p:sp>
        <p:nvSpPr>
          <p:cNvPr id="7" name="Rectangle 6"/>
          <p:cNvSpPr/>
          <p:nvPr/>
        </p:nvSpPr>
        <p:spPr>
          <a:xfrm>
            <a:off x="3051097" y="1584116"/>
            <a:ext cx="1466532" cy="523220"/>
          </a:xfrm>
          <a:prstGeom prst="rect">
            <a:avLst/>
          </a:prstGeom>
        </p:spPr>
        <p:txBody>
          <a:bodyPr wrap="square">
            <a:spAutoFit/>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NGHIÊN CỨU LÝ THUYẾT</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4525584" y="3717834"/>
            <a:ext cx="1304766" cy="738664"/>
          </a:xfrm>
          <a:prstGeom prst="rect">
            <a:avLst/>
          </a:prstGeom>
        </p:spPr>
        <p:txBody>
          <a:bodyPr wrap="square">
            <a:spAutoFit/>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HIỆN THỰC HÓA NGHIÊN CỨU</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5830350" y="1594397"/>
            <a:ext cx="1516228" cy="523220"/>
          </a:xfrm>
          <a:prstGeom prst="rect">
            <a:avLst/>
          </a:prstGeom>
        </p:spPr>
        <p:txBody>
          <a:bodyPr wrap="square">
            <a:spAutoFit/>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KẾT QUẢ NGHIÊN CỨU</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4" name="Google Shape;9925;p59"/>
          <p:cNvSpPr/>
          <p:nvPr/>
        </p:nvSpPr>
        <p:spPr>
          <a:xfrm>
            <a:off x="7509734" y="3305329"/>
            <a:ext cx="1291118" cy="1517062"/>
          </a:xfrm>
          <a:prstGeom prst="ellipse">
            <a:avLst/>
          </a:prstGeom>
          <a:noFill/>
          <a:ln w="28575" cap="flat" cmpd="sng">
            <a:solidFill>
              <a:schemeClr val="bg2">
                <a:lumMod val="60000"/>
                <a:lumOff val="4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5" name="Google Shape;9924;p59"/>
          <p:cNvCxnSpPr>
            <a:endCxn id="34" idx="1"/>
          </p:cNvCxnSpPr>
          <p:nvPr/>
        </p:nvCxnSpPr>
        <p:spPr>
          <a:xfrm>
            <a:off x="6375195" y="2599880"/>
            <a:ext cx="1323619" cy="927618"/>
          </a:xfrm>
          <a:prstGeom prst="straightConnector1">
            <a:avLst/>
          </a:prstGeom>
          <a:noFill/>
          <a:ln w="28575" cap="flat" cmpd="sng">
            <a:solidFill>
              <a:schemeClr val="bg2">
                <a:lumMod val="60000"/>
                <a:lumOff val="40000"/>
              </a:schemeClr>
            </a:solidFill>
            <a:prstDash val="solid"/>
            <a:round/>
            <a:headEnd type="none" w="med" len="med"/>
            <a:tailEnd type="none" w="med" len="med"/>
          </a:ln>
        </p:spPr>
      </p:cxnSp>
      <p:sp>
        <p:nvSpPr>
          <p:cNvPr id="37" name="Rectangle 36"/>
          <p:cNvSpPr/>
          <p:nvPr/>
        </p:nvSpPr>
        <p:spPr>
          <a:xfrm>
            <a:off x="7622060" y="3694528"/>
            <a:ext cx="1178792" cy="738664"/>
          </a:xfrm>
          <a:prstGeom prst="rect">
            <a:avLst/>
          </a:prstGeom>
        </p:spPr>
        <p:txBody>
          <a:bodyPr wrap="square">
            <a:spAutoFit/>
          </a:bodyPr>
          <a:lstStyle/>
          <a:p>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KẾT LUẬN VÀ HƯỚNG PHÁT TRIỂN</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4955167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4768" y="1034726"/>
            <a:ext cx="3916124" cy="3613297"/>
          </a:xfrm>
          <a:prstGeom prst="rect">
            <a:avLst/>
          </a:prstGeom>
        </p:spPr>
        <p:txBody>
          <a:bodyPr wrap="square">
            <a:spAutoFit/>
          </a:bodyPr>
          <a:lstStyle/>
          <a:p>
            <a:pPr indent="-57150" algn="ctr">
              <a:lnSpc>
                <a:spcPct val="130000"/>
              </a:lnSpc>
            </a:pPr>
            <a:r>
              <a:rPr lang="en-US" sz="4400" b="1" dirty="0" smtClean="0">
                <a:solidFill>
                  <a:schemeClr val="tx1"/>
                </a:solidFill>
                <a:latin typeface="+mj-lt"/>
                <a:ea typeface="Yu Gothic Light" panose="020B0300000000000000" pitchFamily="34" charset="-128"/>
              </a:rPr>
              <a:t>CHƯƠNG 3: </a:t>
            </a:r>
            <a:endParaRPr lang="vi-VN" sz="4400" b="1" dirty="0">
              <a:solidFill>
                <a:schemeClr val="tx1"/>
              </a:solidFill>
              <a:latin typeface="+mj-lt"/>
              <a:ea typeface="Yu Gothic Light" panose="020B0300000000000000" pitchFamily="34" charset="-128"/>
            </a:endParaRPr>
          </a:p>
          <a:p>
            <a:pPr indent="-57150" algn="ctr">
              <a:lnSpc>
                <a:spcPct val="130000"/>
              </a:lnSpc>
            </a:pPr>
            <a:r>
              <a:rPr lang="en-US" sz="4400" b="1" dirty="0" smtClean="0">
                <a:solidFill>
                  <a:schemeClr val="bg2"/>
                </a:solidFill>
                <a:latin typeface="Tahoma" panose="020B0604030504040204" pitchFamily="34" charset="0"/>
                <a:ea typeface="Tahoma" panose="020B0604030504040204" pitchFamily="34" charset="0"/>
                <a:cs typeface="Tahoma" panose="020B0604030504040204" pitchFamily="34" charset="0"/>
              </a:rPr>
              <a:t>HIỆN THỰC HÓA NGHIÊN CỨU</a:t>
            </a:r>
            <a:endParaRPr lang="en-US" sz="4400" b="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Tài liệu phân tích thiết kế hệ thống thông tin quản lý chọn lọ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527" y="677251"/>
            <a:ext cx="4436917" cy="413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5168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40"/>
          <p:cNvSpPr txBox="1">
            <a:spLocks noGrp="1"/>
          </p:cNvSpPr>
          <p:nvPr>
            <p:ph type="title"/>
          </p:nvPr>
        </p:nvSpPr>
        <p:spPr>
          <a:xfrm>
            <a:off x="773628" y="191459"/>
            <a:ext cx="7704000" cy="488400"/>
          </a:xfrm>
          <a:prstGeom prst="rect">
            <a:avLst/>
          </a:prstGeom>
        </p:spPr>
        <p:txBody>
          <a:bodyPr spcFirstLastPara="1" wrap="square" lIns="0" tIns="0" rIns="0" bIns="0" anchor="t" anchorCtr="0">
            <a:noAutofit/>
          </a:bodyPr>
          <a:lstStyle/>
          <a:p>
            <a:pPr lvl="0"/>
            <a:r>
              <a:rPr lang="en-US" sz="2800" b="1" dirty="0" smtClean="0">
                <a:latin typeface="Roboto" panose="020B0604020202020204" charset="0"/>
                <a:ea typeface="Roboto" panose="020B0604020202020204" charset="0"/>
                <a:cs typeface="Tahoma" panose="020B0604030504040204" pitchFamily="34" charset="0"/>
              </a:rPr>
              <a:t>PHÁT BIỂU BÀI TOÁN</a:t>
            </a:r>
            <a:endParaRPr sz="2800" b="1" dirty="0">
              <a:latin typeface="Roboto" panose="020B0604020202020204" charset="0"/>
              <a:ea typeface="Roboto" panose="020B0604020202020204" charset="0"/>
              <a:cs typeface="Tahoma" panose="020B0604030504040204" pitchFamily="34" charset="0"/>
            </a:endParaRPr>
          </a:p>
        </p:txBody>
      </p:sp>
      <p:grpSp>
        <p:nvGrpSpPr>
          <p:cNvPr id="2340" name="Google Shape;2340;p40"/>
          <p:cNvGrpSpPr/>
          <p:nvPr/>
        </p:nvGrpSpPr>
        <p:grpSpPr>
          <a:xfrm>
            <a:off x="653955" y="1522688"/>
            <a:ext cx="1981929" cy="2335377"/>
            <a:chOff x="1315980" y="1943904"/>
            <a:chExt cx="1719977" cy="2026709"/>
          </a:xfrm>
        </p:grpSpPr>
        <p:sp>
          <p:nvSpPr>
            <p:cNvPr id="2341" name="Google Shape;2341;p40"/>
            <p:cNvSpPr/>
            <p:nvPr/>
          </p:nvSpPr>
          <p:spPr>
            <a:xfrm>
              <a:off x="2275272" y="1981145"/>
              <a:ext cx="760684" cy="1959296"/>
            </a:xfrm>
            <a:custGeom>
              <a:avLst/>
              <a:gdLst/>
              <a:ahLst/>
              <a:cxnLst/>
              <a:rect l="l" t="t" r="r" b="b"/>
              <a:pathLst>
                <a:path w="4412" h="11364" extrusionOk="0">
                  <a:moveTo>
                    <a:pt x="929" y="0"/>
                  </a:moveTo>
                  <a:cubicBezTo>
                    <a:pt x="738" y="0"/>
                    <a:pt x="547" y="38"/>
                    <a:pt x="377" y="110"/>
                  </a:cubicBezTo>
                  <a:cubicBezTo>
                    <a:pt x="377" y="135"/>
                    <a:pt x="352" y="160"/>
                    <a:pt x="327" y="185"/>
                  </a:cubicBezTo>
                  <a:cubicBezTo>
                    <a:pt x="276" y="260"/>
                    <a:pt x="226" y="311"/>
                    <a:pt x="226" y="386"/>
                  </a:cubicBezTo>
                  <a:cubicBezTo>
                    <a:pt x="226" y="486"/>
                    <a:pt x="276" y="561"/>
                    <a:pt x="327" y="636"/>
                  </a:cubicBezTo>
                  <a:cubicBezTo>
                    <a:pt x="377" y="737"/>
                    <a:pt x="452" y="837"/>
                    <a:pt x="502" y="937"/>
                  </a:cubicBezTo>
                  <a:cubicBezTo>
                    <a:pt x="778" y="1388"/>
                    <a:pt x="1028" y="1814"/>
                    <a:pt x="1254" y="2265"/>
                  </a:cubicBezTo>
                  <a:cubicBezTo>
                    <a:pt x="1304" y="2391"/>
                    <a:pt x="1379" y="2516"/>
                    <a:pt x="1429" y="2641"/>
                  </a:cubicBezTo>
                  <a:cubicBezTo>
                    <a:pt x="1454" y="2666"/>
                    <a:pt x="1479" y="2717"/>
                    <a:pt x="1479" y="2742"/>
                  </a:cubicBezTo>
                  <a:cubicBezTo>
                    <a:pt x="1580" y="2967"/>
                    <a:pt x="1655" y="3218"/>
                    <a:pt x="1555" y="3443"/>
                  </a:cubicBezTo>
                  <a:cubicBezTo>
                    <a:pt x="2056" y="3468"/>
                    <a:pt x="2507" y="3869"/>
                    <a:pt x="2582" y="4346"/>
                  </a:cubicBezTo>
                  <a:cubicBezTo>
                    <a:pt x="2607" y="4396"/>
                    <a:pt x="2607" y="4421"/>
                    <a:pt x="2607" y="4471"/>
                  </a:cubicBezTo>
                  <a:cubicBezTo>
                    <a:pt x="2632" y="4922"/>
                    <a:pt x="2382" y="5373"/>
                    <a:pt x="1981" y="5574"/>
                  </a:cubicBezTo>
                  <a:cubicBezTo>
                    <a:pt x="1956" y="5599"/>
                    <a:pt x="1905" y="5624"/>
                    <a:pt x="1855" y="5649"/>
                  </a:cubicBezTo>
                  <a:cubicBezTo>
                    <a:pt x="1805" y="5749"/>
                    <a:pt x="1830" y="5875"/>
                    <a:pt x="1905" y="5950"/>
                  </a:cubicBezTo>
                  <a:cubicBezTo>
                    <a:pt x="1981" y="6025"/>
                    <a:pt x="2106" y="6075"/>
                    <a:pt x="2181" y="6150"/>
                  </a:cubicBezTo>
                  <a:cubicBezTo>
                    <a:pt x="2407" y="6326"/>
                    <a:pt x="2482" y="6626"/>
                    <a:pt x="2457" y="6902"/>
                  </a:cubicBezTo>
                  <a:cubicBezTo>
                    <a:pt x="2432" y="7052"/>
                    <a:pt x="2382" y="7203"/>
                    <a:pt x="2332" y="7353"/>
                  </a:cubicBezTo>
                  <a:cubicBezTo>
                    <a:pt x="2281" y="7479"/>
                    <a:pt x="2231" y="7579"/>
                    <a:pt x="2181" y="7679"/>
                  </a:cubicBezTo>
                  <a:cubicBezTo>
                    <a:pt x="2099" y="7822"/>
                    <a:pt x="1985" y="7982"/>
                    <a:pt x="1850" y="7982"/>
                  </a:cubicBezTo>
                  <a:cubicBezTo>
                    <a:pt x="1819" y="7982"/>
                    <a:pt x="1788" y="7973"/>
                    <a:pt x="1755" y="7955"/>
                  </a:cubicBezTo>
                  <a:lnTo>
                    <a:pt x="1755" y="7955"/>
                  </a:lnTo>
                  <a:cubicBezTo>
                    <a:pt x="1705" y="8230"/>
                    <a:pt x="1730" y="8506"/>
                    <a:pt x="1830" y="8782"/>
                  </a:cubicBezTo>
                  <a:cubicBezTo>
                    <a:pt x="1830" y="8832"/>
                    <a:pt x="1855" y="8882"/>
                    <a:pt x="1855" y="8957"/>
                  </a:cubicBezTo>
                  <a:cubicBezTo>
                    <a:pt x="1855" y="9007"/>
                    <a:pt x="1805" y="9083"/>
                    <a:pt x="1755" y="9108"/>
                  </a:cubicBezTo>
                  <a:cubicBezTo>
                    <a:pt x="1682" y="9144"/>
                    <a:pt x="1581" y="9168"/>
                    <a:pt x="1484" y="9168"/>
                  </a:cubicBezTo>
                  <a:cubicBezTo>
                    <a:pt x="1448" y="9168"/>
                    <a:pt x="1413" y="9164"/>
                    <a:pt x="1379" y="9158"/>
                  </a:cubicBezTo>
                  <a:cubicBezTo>
                    <a:pt x="1304" y="9383"/>
                    <a:pt x="1254" y="9609"/>
                    <a:pt x="1179" y="9809"/>
                  </a:cubicBezTo>
                  <a:cubicBezTo>
                    <a:pt x="1179" y="9834"/>
                    <a:pt x="1154" y="9859"/>
                    <a:pt x="1154" y="9859"/>
                  </a:cubicBezTo>
                  <a:cubicBezTo>
                    <a:pt x="1103" y="10010"/>
                    <a:pt x="1053" y="10160"/>
                    <a:pt x="903" y="10185"/>
                  </a:cubicBezTo>
                  <a:cubicBezTo>
                    <a:pt x="836" y="10185"/>
                    <a:pt x="769" y="10163"/>
                    <a:pt x="710" y="10163"/>
                  </a:cubicBezTo>
                  <a:cubicBezTo>
                    <a:pt x="680" y="10163"/>
                    <a:pt x="652" y="10169"/>
                    <a:pt x="627" y="10185"/>
                  </a:cubicBezTo>
                  <a:cubicBezTo>
                    <a:pt x="627" y="10210"/>
                    <a:pt x="602" y="10210"/>
                    <a:pt x="602" y="10235"/>
                  </a:cubicBezTo>
                  <a:cubicBezTo>
                    <a:pt x="602" y="10260"/>
                    <a:pt x="602" y="10286"/>
                    <a:pt x="577" y="10311"/>
                  </a:cubicBezTo>
                  <a:cubicBezTo>
                    <a:pt x="577" y="10461"/>
                    <a:pt x="552" y="10611"/>
                    <a:pt x="527" y="10762"/>
                  </a:cubicBezTo>
                  <a:cubicBezTo>
                    <a:pt x="503" y="10757"/>
                    <a:pt x="480" y="10755"/>
                    <a:pt x="456" y="10755"/>
                  </a:cubicBezTo>
                  <a:cubicBezTo>
                    <a:pt x="235" y="10755"/>
                    <a:pt x="46" y="10961"/>
                    <a:pt x="1" y="11188"/>
                  </a:cubicBezTo>
                  <a:cubicBezTo>
                    <a:pt x="176" y="11213"/>
                    <a:pt x="301" y="11288"/>
                    <a:pt x="301" y="11288"/>
                  </a:cubicBezTo>
                  <a:cubicBezTo>
                    <a:pt x="427" y="11343"/>
                    <a:pt x="535" y="11364"/>
                    <a:pt x="629" y="11364"/>
                  </a:cubicBezTo>
                  <a:cubicBezTo>
                    <a:pt x="965" y="11364"/>
                    <a:pt x="1103" y="11088"/>
                    <a:pt x="1103" y="11088"/>
                  </a:cubicBezTo>
                  <a:cubicBezTo>
                    <a:pt x="1173" y="11099"/>
                    <a:pt x="1238" y="11105"/>
                    <a:pt x="1301" y="11105"/>
                  </a:cubicBezTo>
                  <a:cubicBezTo>
                    <a:pt x="2026" y="11105"/>
                    <a:pt x="2281" y="10361"/>
                    <a:pt x="2281" y="10361"/>
                  </a:cubicBezTo>
                  <a:cubicBezTo>
                    <a:pt x="3509" y="9809"/>
                    <a:pt x="3284" y="8732"/>
                    <a:pt x="3284" y="8732"/>
                  </a:cubicBezTo>
                  <a:cubicBezTo>
                    <a:pt x="4011" y="8406"/>
                    <a:pt x="3585" y="7804"/>
                    <a:pt x="3585" y="7804"/>
                  </a:cubicBezTo>
                  <a:cubicBezTo>
                    <a:pt x="4412" y="7303"/>
                    <a:pt x="3936" y="6276"/>
                    <a:pt x="3936" y="6276"/>
                  </a:cubicBezTo>
                  <a:cubicBezTo>
                    <a:pt x="4036" y="5950"/>
                    <a:pt x="4111" y="5699"/>
                    <a:pt x="4136" y="5448"/>
                  </a:cubicBezTo>
                  <a:cubicBezTo>
                    <a:pt x="4236" y="4396"/>
                    <a:pt x="3660" y="3995"/>
                    <a:pt x="3710" y="3719"/>
                  </a:cubicBezTo>
                  <a:cubicBezTo>
                    <a:pt x="3760" y="3418"/>
                    <a:pt x="3309" y="2992"/>
                    <a:pt x="3309" y="2992"/>
                  </a:cubicBezTo>
                  <a:cubicBezTo>
                    <a:pt x="3309" y="2992"/>
                    <a:pt x="3685" y="2291"/>
                    <a:pt x="2958" y="1789"/>
                  </a:cubicBezTo>
                  <a:cubicBezTo>
                    <a:pt x="2332" y="1363"/>
                    <a:pt x="2156" y="1088"/>
                    <a:pt x="2131" y="1012"/>
                  </a:cubicBezTo>
                  <a:cubicBezTo>
                    <a:pt x="2106" y="1012"/>
                    <a:pt x="2106" y="987"/>
                    <a:pt x="2106" y="987"/>
                  </a:cubicBezTo>
                  <a:cubicBezTo>
                    <a:pt x="2013" y="302"/>
                    <a:pt x="1470" y="0"/>
                    <a:pt x="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0"/>
            <p:cNvSpPr/>
            <p:nvPr/>
          </p:nvSpPr>
          <p:spPr>
            <a:xfrm>
              <a:off x="1328911" y="1981145"/>
              <a:ext cx="760684" cy="1959296"/>
            </a:xfrm>
            <a:custGeom>
              <a:avLst/>
              <a:gdLst/>
              <a:ahLst/>
              <a:cxnLst/>
              <a:rect l="l" t="t" r="r" b="b"/>
              <a:pathLst>
                <a:path w="4412" h="11364" extrusionOk="0">
                  <a:moveTo>
                    <a:pt x="3494" y="0"/>
                  </a:moveTo>
                  <a:cubicBezTo>
                    <a:pt x="2957" y="0"/>
                    <a:pt x="2399" y="302"/>
                    <a:pt x="2307" y="987"/>
                  </a:cubicBezTo>
                  <a:cubicBezTo>
                    <a:pt x="2307" y="987"/>
                    <a:pt x="2307" y="1012"/>
                    <a:pt x="2307" y="1012"/>
                  </a:cubicBezTo>
                  <a:cubicBezTo>
                    <a:pt x="2257" y="1088"/>
                    <a:pt x="2081" y="1363"/>
                    <a:pt x="1455" y="1789"/>
                  </a:cubicBezTo>
                  <a:cubicBezTo>
                    <a:pt x="728" y="2291"/>
                    <a:pt x="1104" y="2992"/>
                    <a:pt x="1104" y="2992"/>
                  </a:cubicBezTo>
                  <a:cubicBezTo>
                    <a:pt x="1104" y="2992"/>
                    <a:pt x="653" y="3418"/>
                    <a:pt x="703" y="3719"/>
                  </a:cubicBezTo>
                  <a:cubicBezTo>
                    <a:pt x="753" y="3995"/>
                    <a:pt x="176" y="4396"/>
                    <a:pt x="302" y="5448"/>
                  </a:cubicBezTo>
                  <a:cubicBezTo>
                    <a:pt x="327" y="5699"/>
                    <a:pt x="377" y="5950"/>
                    <a:pt x="502" y="6276"/>
                  </a:cubicBezTo>
                  <a:cubicBezTo>
                    <a:pt x="502" y="6276"/>
                    <a:pt x="1" y="7303"/>
                    <a:pt x="828" y="7804"/>
                  </a:cubicBezTo>
                  <a:cubicBezTo>
                    <a:pt x="828" y="7804"/>
                    <a:pt x="427" y="8406"/>
                    <a:pt x="1129" y="8732"/>
                  </a:cubicBezTo>
                  <a:cubicBezTo>
                    <a:pt x="1129" y="8732"/>
                    <a:pt x="903" y="9809"/>
                    <a:pt x="2131" y="10361"/>
                  </a:cubicBezTo>
                  <a:cubicBezTo>
                    <a:pt x="2131" y="10361"/>
                    <a:pt x="2386" y="11105"/>
                    <a:pt x="3112" y="11105"/>
                  </a:cubicBezTo>
                  <a:cubicBezTo>
                    <a:pt x="3174" y="11105"/>
                    <a:pt x="3240" y="11099"/>
                    <a:pt x="3309" y="11088"/>
                  </a:cubicBezTo>
                  <a:cubicBezTo>
                    <a:pt x="3309" y="11088"/>
                    <a:pt x="3447" y="11364"/>
                    <a:pt x="3784" y="11364"/>
                  </a:cubicBezTo>
                  <a:cubicBezTo>
                    <a:pt x="3877" y="11364"/>
                    <a:pt x="3986" y="11343"/>
                    <a:pt x="4111" y="11288"/>
                  </a:cubicBezTo>
                  <a:cubicBezTo>
                    <a:pt x="4111" y="11288"/>
                    <a:pt x="4237" y="11213"/>
                    <a:pt x="4412" y="11188"/>
                  </a:cubicBezTo>
                  <a:cubicBezTo>
                    <a:pt x="4367" y="10961"/>
                    <a:pt x="4178" y="10755"/>
                    <a:pt x="3956" y="10755"/>
                  </a:cubicBezTo>
                  <a:cubicBezTo>
                    <a:pt x="3933" y="10755"/>
                    <a:pt x="3909" y="10757"/>
                    <a:pt x="3886" y="10762"/>
                  </a:cubicBezTo>
                  <a:cubicBezTo>
                    <a:pt x="3861" y="10611"/>
                    <a:pt x="3861" y="10461"/>
                    <a:pt x="3836" y="10311"/>
                  </a:cubicBezTo>
                  <a:cubicBezTo>
                    <a:pt x="3836" y="10286"/>
                    <a:pt x="3836" y="10260"/>
                    <a:pt x="3810" y="10235"/>
                  </a:cubicBezTo>
                  <a:cubicBezTo>
                    <a:pt x="3810" y="10210"/>
                    <a:pt x="3810" y="10210"/>
                    <a:pt x="3785" y="10185"/>
                  </a:cubicBezTo>
                  <a:cubicBezTo>
                    <a:pt x="3769" y="10169"/>
                    <a:pt x="3744" y="10163"/>
                    <a:pt x="3714" y="10163"/>
                  </a:cubicBezTo>
                  <a:cubicBezTo>
                    <a:pt x="3655" y="10163"/>
                    <a:pt x="3577" y="10185"/>
                    <a:pt x="3510" y="10185"/>
                  </a:cubicBezTo>
                  <a:cubicBezTo>
                    <a:pt x="3384" y="10160"/>
                    <a:pt x="3309" y="10010"/>
                    <a:pt x="3259" y="9859"/>
                  </a:cubicBezTo>
                  <a:cubicBezTo>
                    <a:pt x="3259" y="9859"/>
                    <a:pt x="3259" y="9834"/>
                    <a:pt x="3234" y="9809"/>
                  </a:cubicBezTo>
                  <a:cubicBezTo>
                    <a:pt x="3184" y="9609"/>
                    <a:pt x="3109" y="9383"/>
                    <a:pt x="3034" y="9158"/>
                  </a:cubicBezTo>
                  <a:cubicBezTo>
                    <a:pt x="3000" y="9164"/>
                    <a:pt x="2966" y="9168"/>
                    <a:pt x="2933" y="9168"/>
                  </a:cubicBezTo>
                  <a:cubicBezTo>
                    <a:pt x="2843" y="9168"/>
                    <a:pt x="2756" y="9144"/>
                    <a:pt x="2683" y="9108"/>
                  </a:cubicBezTo>
                  <a:cubicBezTo>
                    <a:pt x="2607" y="9083"/>
                    <a:pt x="2582" y="9007"/>
                    <a:pt x="2557" y="8957"/>
                  </a:cubicBezTo>
                  <a:cubicBezTo>
                    <a:pt x="2557" y="8882"/>
                    <a:pt x="2582" y="8832"/>
                    <a:pt x="2607" y="8782"/>
                  </a:cubicBezTo>
                  <a:cubicBezTo>
                    <a:pt x="2683" y="8506"/>
                    <a:pt x="2708" y="8230"/>
                    <a:pt x="2658" y="7955"/>
                  </a:cubicBezTo>
                  <a:lnTo>
                    <a:pt x="2658" y="7955"/>
                  </a:lnTo>
                  <a:cubicBezTo>
                    <a:pt x="2630" y="7973"/>
                    <a:pt x="2601" y="7982"/>
                    <a:pt x="2572" y="7982"/>
                  </a:cubicBezTo>
                  <a:cubicBezTo>
                    <a:pt x="2446" y="7982"/>
                    <a:pt x="2318" y="7822"/>
                    <a:pt x="2257" y="7679"/>
                  </a:cubicBezTo>
                  <a:cubicBezTo>
                    <a:pt x="2206" y="7579"/>
                    <a:pt x="2156" y="7479"/>
                    <a:pt x="2106" y="7353"/>
                  </a:cubicBezTo>
                  <a:cubicBezTo>
                    <a:pt x="2031" y="7203"/>
                    <a:pt x="1981" y="7052"/>
                    <a:pt x="1981" y="6902"/>
                  </a:cubicBezTo>
                  <a:cubicBezTo>
                    <a:pt x="1931" y="6626"/>
                    <a:pt x="2031" y="6326"/>
                    <a:pt x="2232" y="6150"/>
                  </a:cubicBezTo>
                  <a:cubicBezTo>
                    <a:pt x="2332" y="6075"/>
                    <a:pt x="2432" y="6025"/>
                    <a:pt x="2507" y="5950"/>
                  </a:cubicBezTo>
                  <a:cubicBezTo>
                    <a:pt x="2582" y="5875"/>
                    <a:pt x="2633" y="5749"/>
                    <a:pt x="2557" y="5649"/>
                  </a:cubicBezTo>
                  <a:cubicBezTo>
                    <a:pt x="2532" y="5624"/>
                    <a:pt x="2482" y="5599"/>
                    <a:pt x="2432" y="5574"/>
                  </a:cubicBezTo>
                  <a:cubicBezTo>
                    <a:pt x="2031" y="5373"/>
                    <a:pt x="1780" y="4922"/>
                    <a:pt x="1805" y="4471"/>
                  </a:cubicBezTo>
                  <a:cubicBezTo>
                    <a:pt x="1805" y="4421"/>
                    <a:pt x="1831" y="4396"/>
                    <a:pt x="1831" y="4346"/>
                  </a:cubicBezTo>
                  <a:cubicBezTo>
                    <a:pt x="1931" y="3869"/>
                    <a:pt x="2357" y="3468"/>
                    <a:pt x="2858" y="3443"/>
                  </a:cubicBezTo>
                  <a:cubicBezTo>
                    <a:pt x="2758" y="3218"/>
                    <a:pt x="2833" y="2967"/>
                    <a:pt x="2933" y="2742"/>
                  </a:cubicBezTo>
                  <a:cubicBezTo>
                    <a:pt x="2958" y="2717"/>
                    <a:pt x="2958" y="2666"/>
                    <a:pt x="2983" y="2641"/>
                  </a:cubicBezTo>
                  <a:cubicBezTo>
                    <a:pt x="3034" y="2516"/>
                    <a:pt x="3109" y="2391"/>
                    <a:pt x="3159" y="2265"/>
                  </a:cubicBezTo>
                  <a:cubicBezTo>
                    <a:pt x="3409" y="1814"/>
                    <a:pt x="3635" y="1388"/>
                    <a:pt x="3911" y="937"/>
                  </a:cubicBezTo>
                  <a:cubicBezTo>
                    <a:pt x="3961" y="837"/>
                    <a:pt x="4036" y="737"/>
                    <a:pt x="4086" y="636"/>
                  </a:cubicBezTo>
                  <a:cubicBezTo>
                    <a:pt x="4136" y="561"/>
                    <a:pt x="4186" y="486"/>
                    <a:pt x="4186" y="386"/>
                  </a:cubicBezTo>
                  <a:cubicBezTo>
                    <a:pt x="4186" y="311"/>
                    <a:pt x="4136" y="260"/>
                    <a:pt x="4086" y="185"/>
                  </a:cubicBezTo>
                  <a:cubicBezTo>
                    <a:pt x="4086" y="160"/>
                    <a:pt x="4061" y="135"/>
                    <a:pt x="4036" y="110"/>
                  </a:cubicBezTo>
                  <a:cubicBezTo>
                    <a:pt x="3872" y="38"/>
                    <a:pt x="3685" y="0"/>
                    <a:pt x="3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0"/>
            <p:cNvSpPr/>
            <p:nvPr/>
          </p:nvSpPr>
          <p:spPr>
            <a:xfrm>
              <a:off x="1315980" y="1943904"/>
              <a:ext cx="834132" cy="2026709"/>
            </a:xfrm>
            <a:custGeom>
              <a:avLst/>
              <a:gdLst/>
              <a:ahLst/>
              <a:cxnLst/>
              <a:rect l="l" t="t" r="r" b="b"/>
              <a:pathLst>
                <a:path w="4838" h="11755" fill="none" extrusionOk="0">
                  <a:moveTo>
                    <a:pt x="4838" y="1679"/>
                  </a:moveTo>
                  <a:cubicBezTo>
                    <a:pt x="4838" y="1253"/>
                    <a:pt x="4637" y="652"/>
                    <a:pt x="4362" y="426"/>
                  </a:cubicBezTo>
                  <a:cubicBezTo>
                    <a:pt x="3760" y="0"/>
                    <a:pt x="2557" y="151"/>
                    <a:pt x="2407" y="1203"/>
                  </a:cubicBezTo>
                  <a:cubicBezTo>
                    <a:pt x="2407" y="1203"/>
                    <a:pt x="2307" y="1504"/>
                    <a:pt x="1555" y="2005"/>
                  </a:cubicBezTo>
                  <a:cubicBezTo>
                    <a:pt x="828" y="2507"/>
                    <a:pt x="1204" y="3208"/>
                    <a:pt x="1204" y="3208"/>
                  </a:cubicBezTo>
                  <a:cubicBezTo>
                    <a:pt x="1204" y="3208"/>
                    <a:pt x="753" y="3634"/>
                    <a:pt x="803" y="3960"/>
                  </a:cubicBezTo>
                  <a:cubicBezTo>
                    <a:pt x="853" y="4261"/>
                    <a:pt x="1" y="4787"/>
                    <a:pt x="602" y="6492"/>
                  </a:cubicBezTo>
                  <a:cubicBezTo>
                    <a:pt x="602" y="6492"/>
                    <a:pt x="101" y="7519"/>
                    <a:pt x="928" y="8020"/>
                  </a:cubicBezTo>
                  <a:cubicBezTo>
                    <a:pt x="928" y="8020"/>
                    <a:pt x="527" y="8622"/>
                    <a:pt x="1254" y="8948"/>
                  </a:cubicBezTo>
                  <a:cubicBezTo>
                    <a:pt x="1254" y="8948"/>
                    <a:pt x="1003" y="10025"/>
                    <a:pt x="2231" y="10577"/>
                  </a:cubicBezTo>
                  <a:cubicBezTo>
                    <a:pt x="2231" y="10577"/>
                    <a:pt x="2532" y="11454"/>
                    <a:pt x="3409" y="11304"/>
                  </a:cubicBezTo>
                  <a:cubicBezTo>
                    <a:pt x="3409" y="11304"/>
                    <a:pt x="3635" y="11755"/>
                    <a:pt x="4211" y="11504"/>
                  </a:cubicBezTo>
                  <a:cubicBezTo>
                    <a:pt x="4211" y="11504"/>
                    <a:pt x="4512" y="11329"/>
                    <a:pt x="4838" y="11429"/>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0"/>
            <p:cNvSpPr/>
            <p:nvPr/>
          </p:nvSpPr>
          <p:spPr>
            <a:xfrm>
              <a:off x="1679077" y="2151314"/>
              <a:ext cx="272239" cy="237757"/>
            </a:xfrm>
            <a:custGeom>
              <a:avLst/>
              <a:gdLst/>
              <a:ahLst/>
              <a:cxnLst/>
              <a:rect l="l" t="t" r="r" b="b"/>
              <a:pathLst>
                <a:path w="1579" h="1379" fill="none" extrusionOk="0">
                  <a:moveTo>
                    <a:pt x="301" y="0"/>
                  </a:moveTo>
                  <a:cubicBezTo>
                    <a:pt x="301" y="0"/>
                    <a:pt x="0" y="1379"/>
                    <a:pt x="1579"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0"/>
            <p:cNvSpPr/>
            <p:nvPr/>
          </p:nvSpPr>
          <p:spPr>
            <a:xfrm>
              <a:off x="1791316" y="2488377"/>
              <a:ext cx="358790" cy="198964"/>
            </a:xfrm>
            <a:custGeom>
              <a:avLst/>
              <a:gdLst/>
              <a:ahLst/>
              <a:cxnLst/>
              <a:rect l="l" t="t" r="r" b="b"/>
              <a:pathLst>
                <a:path w="2081" h="1154" fill="none" extrusionOk="0">
                  <a:moveTo>
                    <a:pt x="2081" y="0"/>
                  </a:moveTo>
                  <a:cubicBezTo>
                    <a:pt x="2081" y="0"/>
                    <a:pt x="1454" y="1153"/>
                    <a:pt x="1"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0"/>
            <p:cNvSpPr/>
            <p:nvPr/>
          </p:nvSpPr>
          <p:spPr>
            <a:xfrm>
              <a:off x="1765454" y="2440791"/>
              <a:ext cx="254998" cy="172930"/>
            </a:xfrm>
            <a:custGeom>
              <a:avLst/>
              <a:gdLst/>
              <a:ahLst/>
              <a:cxnLst/>
              <a:rect l="l" t="t" r="r" b="b"/>
              <a:pathLst>
                <a:path w="1479" h="1003" fill="none" extrusionOk="0">
                  <a:moveTo>
                    <a:pt x="1429" y="1003"/>
                  </a:moveTo>
                  <a:cubicBezTo>
                    <a:pt x="1429" y="1003"/>
                    <a:pt x="1479" y="176"/>
                    <a:pt x="0"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0"/>
            <p:cNvSpPr/>
            <p:nvPr/>
          </p:nvSpPr>
          <p:spPr>
            <a:xfrm>
              <a:off x="1454253" y="2626650"/>
              <a:ext cx="220516" cy="164309"/>
            </a:xfrm>
            <a:custGeom>
              <a:avLst/>
              <a:gdLst/>
              <a:ahLst/>
              <a:cxnLst/>
              <a:rect l="l" t="t" r="r" b="b"/>
              <a:pathLst>
                <a:path w="1279" h="953" fill="none" extrusionOk="0">
                  <a:moveTo>
                    <a:pt x="1" y="0"/>
                  </a:moveTo>
                  <a:cubicBezTo>
                    <a:pt x="1" y="0"/>
                    <a:pt x="577" y="953"/>
                    <a:pt x="1279" y="7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0"/>
            <p:cNvSpPr/>
            <p:nvPr/>
          </p:nvSpPr>
          <p:spPr>
            <a:xfrm>
              <a:off x="1860453" y="2669752"/>
              <a:ext cx="289653" cy="186033"/>
            </a:xfrm>
            <a:custGeom>
              <a:avLst/>
              <a:gdLst/>
              <a:ahLst/>
              <a:cxnLst/>
              <a:rect l="l" t="t" r="r" b="b"/>
              <a:pathLst>
                <a:path w="1680" h="1079" fill="none" extrusionOk="0">
                  <a:moveTo>
                    <a:pt x="1680" y="101"/>
                  </a:moveTo>
                  <a:cubicBezTo>
                    <a:pt x="1680" y="101"/>
                    <a:pt x="352" y="1"/>
                    <a:pt x="1" y="107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0"/>
            <p:cNvSpPr/>
            <p:nvPr/>
          </p:nvSpPr>
          <p:spPr>
            <a:xfrm>
              <a:off x="1998726" y="2721648"/>
              <a:ext cx="82241" cy="198964"/>
            </a:xfrm>
            <a:custGeom>
              <a:avLst/>
              <a:gdLst/>
              <a:ahLst/>
              <a:cxnLst/>
              <a:rect l="l" t="t" r="r" b="b"/>
              <a:pathLst>
                <a:path w="477" h="1154" fill="none" extrusionOk="0">
                  <a:moveTo>
                    <a:pt x="1" y="1"/>
                  </a:moveTo>
                  <a:cubicBezTo>
                    <a:pt x="1" y="1"/>
                    <a:pt x="477" y="402"/>
                    <a:pt x="76" y="1153"/>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0"/>
            <p:cNvSpPr/>
            <p:nvPr/>
          </p:nvSpPr>
          <p:spPr>
            <a:xfrm>
              <a:off x="1385117" y="2920437"/>
              <a:ext cx="324308" cy="116896"/>
            </a:xfrm>
            <a:custGeom>
              <a:avLst/>
              <a:gdLst/>
              <a:ahLst/>
              <a:cxnLst/>
              <a:rect l="l" t="t" r="r" b="b"/>
              <a:pathLst>
                <a:path w="1881" h="678" fill="none" extrusionOk="0">
                  <a:moveTo>
                    <a:pt x="1" y="0"/>
                  </a:moveTo>
                  <a:cubicBezTo>
                    <a:pt x="1" y="0"/>
                    <a:pt x="302" y="276"/>
                    <a:pt x="728" y="452"/>
                  </a:cubicBezTo>
                  <a:cubicBezTo>
                    <a:pt x="1078" y="602"/>
                    <a:pt x="1505" y="677"/>
                    <a:pt x="1880" y="5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0"/>
            <p:cNvSpPr/>
            <p:nvPr/>
          </p:nvSpPr>
          <p:spPr>
            <a:xfrm>
              <a:off x="1510459" y="2872852"/>
              <a:ext cx="134137" cy="125516"/>
            </a:xfrm>
            <a:custGeom>
              <a:avLst/>
              <a:gdLst/>
              <a:ahLst/>
              <a:cxnLst/>
              <a:rect l="l" t="t" r="r" b="b"/>
              <a:pathLst>
                <a:path w="778" h="728" fill="none" extrusionOk="0">
                  <a:moveTo>
                    <a:pt x="778" y="1"/>
                  </a:moveTo>
                  <a:cubicBezTo>
                    <a:pt x="778" y="1"/>
                    <a:pt x="126" y="226"/>
                    <a:pt x="1" y="7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0"/>
            <p:cNvSpPr/>
            <p:nvPr/>
          </p:nvSpPr>
          <p:spPr>
            <a:xfrm>
              <a:off x="1951141" y="2017351"/>
              <a:ext cx="129827" cy="147068"/>
            </a:xfrm>
            <a:custGeom>
              <a:avLst/>
              <a:gdLst/>
              <a:ahLst/>
              <a:cxnLst/>
              <a:rect l="l" t="t" r="r" b="b"/>
              <a:pathLst>
                <a:path w="753" h="853" fill="none" extrusionOk="0">
                  <a:moveTo>
                    <a:pt x="678" y="0"/>
                  </a:moveTo>
                  <a:cubicBezTo>
                    <a:pt x="678" y="0"/>
                    <a:pt x="753" y="752"/>
                    <a:pt x="1" y="85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0"/>
            <p:cNvSpPr/>
            <p:nvPr/>
          </p:nvSpPr>
          <p:spPr>
            <a:xfrm>
              <a:off x="1696318" y="3024056"/>
              <a:ext cx="190343" cy="224998"/>
            </a:xfrm>
            <a:custGeom>
              <a:avLst/>
              <a:gdLst/>
              <a:ahLst/>
              <a:cxnLst/>
              <a:rect l="l" t="t" r="r" b="b"/>
              <a:pathLst>
                <a:path w="1104" h="1305" fill="none" extrusionOk="0">
                  <a:moveTo>
                    <a:pt x="1103" y="1"/>
                  </a:moveTo>
                  <a:cubicBezTo>
                    <a:pt x="1103" y="1"/>
                    <a:pt x="0" y="452"/>
                    <a:pt x="176"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0"/>
            <p:cNvSpPr/>
            <p:nvPr/>
          </p:nvSpPr>
          <p:spPr>
            <a:xfrm>
              <a:off x="1951141" y="3231466"/>
              <a:ext cx="198964" cy="142930"/>
            </a:xfrm>
            <a:custGeom>
              <a:avLst/>
              <a:gdLst/>
              <a:ahLst/>
              <a:cxnLst/>
              <a:rect l="l" t="t" r="r" b="b"/>
              <a:pathLst>
                <a:path w="1154" h="829" fill="none" extrusionOk="0">
                  <a:moveTo>
                    <a:pt x="1154" y="1"/>
                  </a:moveTo>
                  <a:cubicBezTo>
                    <a:pt x="1154" y="1"/>
                    <a:pt x="828" y="803"/>
                    <a:pt x="1" y="8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0"/>
            <p:cNvSpPr/>
            <p:nvPr/>
          </p:nvSpPr>
          <p:spPr>
            <a:xfrm>
              <a:off x="1532010" y="3374221"/>
              <a:ext cx="233619" cy="138447"/>
            </a:xfrm>
            <a:custGeom>
              <a:avLst/>
              <a:gdLst/>
              <a:ahLst/>
              <a:cxnLst/>
              <a:rect l="l" t="t" r="r" b="b"/>
              <a:pathLst>
                <a:path w="1355" h="803" fill="none" extrusionOk="0">
                  <a:moveTo>
                    <a:pt x="1" y="652"/>
                  </a:moveTo>
                  <a:cubicBezTo>
                    <a:pt x="1" y="652"/>
                    <a:pt x="978" y="802"/>
                    <a:pt x="1354"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0"/>
            <p:cNvSpPr/>
            <p:nvPr/>
          </p:nvSpPr>
          <p:spPr>
            <a:xfrm>
              <a:off x="1700628" y="3538356"/>
              <a:ext cx="285343" cy="229136"/>
            </a:xfrm>
            <a:custGeom>
              <a:avLst/>
              <a:gdLst/>
              <a:ahLst/>
              <a:cxnLst/>
              <a:rect l="l" t="t" r="r" b="b"/>
              <a:pathLst>
                <a:path w="1655" h="1329" fill="none" extrusionOk="0">
                  <a:moveTo>
                    <a:pt x="0" y="1329"/>
                  </a:moveTo>
                  <a:cubicBezTo>
                    <a:pt x="0" y="1329"/>
                    <a:pt x="1103" y="1254"/>
                    <a:pt x="1654"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0"/>
            <p:cNvSpPr/>
            <p:nvPr/>
          </p:nvSpPr>
          <p:spPr>
            <a:xfrm>
              <a:off x="1761144" y="3490771"/>
              <a:ext cx="77930" cy="224826"/>
            </a:xfrm>
            <a:custGeom>
              <a:avLst/>
              <a:gdLst/>
              <a:ahLst/>
              <a:cxnLst/>
              <a:rect l="l" t="t" r="r" b="b"/>
              <a:pathLst>
                <a:path w="452" h="1304" fill="none" extrusionOk="0">
                  <a:moveTo>
                    <a:pt x="251" y="1"/>
                  </a:moveTo>
                  <a:cubicBezTo>
                    <a:pt x="251" y="1"/>
                    <a:pt x="0" y="953"/>
                    <a:pt x="451"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0"/>
            <p:cNvSpPr/>
            <p:nvPr/>
          </p:nvSpPr>
          <p:spPr>
            <a:xfrm>
              <a:off x="1968554" y="3672319"/>
              <a:ext cx="181550" cy="142758"/>
            </a:xfrm>
            <a:custGeom>
              <a:avLst/>
              <a:gdLst/>
              <a:ahLst/>
              <a:cxnLst/>
              <a:rect l="l" t="t" r="r" b="b"/>
              <a:pathLst>
                <a:path w="1053" h="828" fill="none" extrusionOk="0">
                  <a:moveTo>
                    <a:pt x="1053" y="0"/>
                  </a:moveTo>
                  <a:cubicBezTo>
                    <a:pt x="1053" y="0"/>
                    <a:pt x="0" y="101"/>
                    <a:pt x="0"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0"/>
            <p:cNvSpPr/>
            <p:nvPr/>
          </p:nvSpPr>
          <p:spPr>
            <a:xfrm>
              <a:off x="2223377" y="1952525"/>
              <a:ext cx="812580" cy="2018088"/>
            </a:xfrm>
            <a:custGeom>
              <a:avLst/>
              <a:gdLst/>
              <a:ahLst/>
              <a:cxnLst/>
              <a:rect l="l" t="t" r="r" b="b"/>
              <a:pathLst>
                <a:path w="4713" h="11705" fill="none" extrusionOk="0">
                  <a:moveTo>
                    <a:pt x="4437" y="5614"/>
                  </a:moveTo>
                  <a:cubicBezTo>
                    <a:pt x="4412" y="5865"/>
                    <a:pt x="4337" y="6116"/>
                    <a:pt x="4237" y="6442"/>
                  </a:cubicBezTo>
                  <a:cubicBezTo>
                    <a:pt x="4237" y="6442"/>
                    <a:pt x="4713" y="7469"/>
                    <a:pt x="3886" y="7970"/>
                  </a:cubicBezTo>
                  <a:cubicBezTo>
                    <a:pt x="3886" y="7970"/>
                    <a:pt x="4312" y="8572"/>
                    <a:pt x="3585" y="8898"/>
                  </a:cubicBezTo>
                  <a:cubicBezTo>
                    <a:pt x="3585" y="8898"/>
                    <a:pt x="3810" y="9975"/>
                    <a:pt x="2582" y="10527"/>
                  </a:cubicBezTo>
                  <a:cubicBezTo>
                    <a:pt x="2582" y="10527"/>
                    <a:pt x="2282" y="11404"/>
                    <a:pt x="1404" y="11254"/>
                  </a:cubicBezTo>
                  <a:cubicBezTo>
                    <a:pt x="1404" y="11254"/>
                    <a:pt x="1179" y="11705"/>
                    <a:pt x="602" y="11454"/>
                  </a:cubicBezTo>
                  <a:cubicBezTo>
                    <a:pt x="602" y="11454"/>
                    <a:pt x="477" y="11379"/>
                    <a:pt x="302" y="11354"/>
                  </a:cubicBezTo>
                  <a:cubicBezTo>
                    <a:pt x="201" y="11329"/>
                    <a:pt x="101" y="11329"/>
                    <a:pt x="1" y="11379"/>
                  </a:cubicBezTo>
                  <a:lnTo>
                    <a:pt x="1" y="1629"/>
                  </a:lnTo>
                  <a:cubicBezTo>
                    <a:pt x="1" y="1203"/>
                    <a:pt x="176" y="602"/>
                    <a:pt x="477" y="376"/>
                  </a:cubicBezTo>
                  <a:cubicBezTo>
                    <a:pt x="527" y="351"/>
                    <a:pt x="602" y="301"/>
                    <a:pt x="678" y="276"/>
                  </a:cubicBezTo>
                  <a:cubicBezTo>
                    <a:pt x="1329" y="0"/>
                    <a:pt x="2282" y="226"/>
                    <a:pt x="2407" y="1153"/>
                  </a:cubicBezTo>
                  <a:cubicBezTo>
                    <a:pt x="2407" y="1153"/>
                    <a:pt x="2407" y="1178"/>
                    <a:pt x="2432" y="1178"/>
                  </a:cubicBezTo>
                  <a:lnTo>
                    <a:pt x="2432" y="1178"/>
                  </a:lnTo>
                  <a:cubicBezTo>
                    <a:pt x="2457" y="1254"/>
                    <a:pt x="2633" y="1529"/>
                    <a:pt x="3259" y="1955"/>
                  </a:cubicBezTo>
                  <a:cubicBezTo>
                    <a:pt x="3986" y="2457"/>
                    <a:pt x="3610" y="3158"/>
                    <a:pt x="3610" y="3158"/>
                  </a:cubicBezTo>
                  <a:cubicBezTo>
                    <a:pt x="3610" y="3158"/>
                    <a:pt x="4061" y="3584"/>
                    <a:pt x="4011" y="3885"/>
                  </a:cubicBezTo>
                  <a:cubicBezTo>
                    <a:pt x="3961" y="4161"/>
                    <a:pt x="4537" y="4562"/>
                    <a:pt x="4437" y="5614"/>
                  </a:cubicBezTo>
                  <a:close/>
                </a:path>
              </a:pathLst>
            </a:custGeom>
            <a:solidFill>
              <a:srgbClr val="FFFFFF"/>
            </a:solid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0"/>
            <p:cNvSpPr/>
            <p:nvPr/>
          </p:nvSpPr>
          <p:spPr>
            <a:xfrm>
              <a:off x="2422166" y="2151314"/>
              <a:ext cx="246550" cy="224826"/>
            </a:xfrm>
            <a:custGeom>
              <a:avLst/>
              <a:gdLst/>
              <a:ahLst/>
              <a:cxnLst/>
              <a:rect l="l" t="t" r="r" b="b"/>
              <a:pathLst>
                <a:path w="1430" h="1304" fill="none" extrusionOk="0">
                  <a:moveTo>
                    <a:pt x="1" y="1304"/>
                  </a:moveTo>
                  <a:cubicBezTo>
                    <a:pt x="151" y="1304"/>
                    <a:pt x="277" y="1304"/>
                    <a:pt x="402" y="1278"/>
                  </a:cubicBezTo>
                  <a:cubicBezTo>
                    <a:pt x="1429" y="1128"/>
                    <a:pt x="1304" y="176"/>
                    <a:pt x="1279" y="25"/>
                  </a:cubicBezTo>
                  <a:lnTo>
                    <a:pt x="1279" y="25"/>
                  </a:lnTo>
                  <a:cubicBezTo>
                    <a:pt x="1279" y="25"/>
                    <a:pt x="1279" y="0"/>
                    <a:pt x="1279"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0"/>
            <p:cNvSpPr/>
            <p:nvPr/>
          </p:nvSpPr>
          <p:spPr>
            <a:xfrm>
              <a:off x="2223377" y="2488377"/>
              <a:ext cx="358963" cy="198964"/>
            </a:xfrm>
            <a:custGeom>
              <a:avLst/>
              <a:gdLst/>
              <a:ahLst/>
              <a:cxnLst/>
              <a:rect l="l" t="t" r="r" b="b"/>
              <a:pathLst>
                <a:path w="2082" h="1154" fill="none" extrusionOk="0">
                  <a:moveTo>
                    <a:pt x="1" y="0"/>
                  </a:moveTo>
                  <a:cubicBezTo>
                    <a:pt x="1" y="0"/>
                    <a:pt x="628" y="1153"/>
                    <a:pt x="2081"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0"/>
            <p:cNvSpPr/>
            <p:nvPr/>
          </p:nvSpPr>
          <p:spPr>
            <a:xfrm>
              <a:off x="2348719" y="2440791"/>
              <a:ext cx="259481" cy="172930"/>
            </a:xfrm>
            <a:custGeom>
              <a:avLst/>
              <a:gdLst/>
              <a:ahLst/>
              <a:cxnLst/>
              <a:rect l="l" t="t" r="r" b="b"/>
              <a:pathLst>
                <a:path w="1505" h="1003" fill="none" extrusionOk="0">
                  <a:moveTo>
                    <a:pt x="76" y="1003"/>
                  </a:moveTo>
                  <a:cubicBezTo>
                    <a:pt x="76" y="1003"/>
                    <a:pt x="1" y="176"/>
                    <a:pt x="1505"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0"/>
            <p:cNvSpPr/>
            <p:nvPr/>
          </p:nvSpPr>
          <p:spPr>
            <a:xfrm>
              <a:off x="2694403" y="2626650"/>
              <a:ext cx="220516" cy="164309"/>
            </a:xfrm>
            <a:custGeom>
              <a:avLst/>
              <a:gdLst/>
              <a:ahLst/>
              <a:cxnLst/>
              <a:rect l="l" t="t" r="r" b="b"/>
              <a:pathLst>
                <a:path w="1279" h="953" fill="none" extrusionOk="0">
                  <a:moveTo>
                    <a:pt x="1279" y="0"/>
                  </a:moveTo>
                  <a:cubicBezTo>
                    <a:pt x="1279" y="0"/>
                    <a:pt x="728" y="953"/>
                    <a:pt x="1" y="7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0"/>
            <p:cNvSpPr/>
            <p:nvPr/>
          </p:nvSpPr>
          <p:spPr>
            <a:xfrm>
              <a:off x="2668541" y="2501307"/>
              <a:ext cx="177240" cy="73620"/>
            </a:xfrm>
            <a:custGeom>
              <a:avLst/>
              <a:gdLst/>
              <a:ahLst/>
              <a:cxnLst/>
              <a:rect l="l" t="t" r="r" b="b"/>
              <a:pathLst>
                <a:path w="1028" h="427" fill="none" extrusionOk="0">
                  <a:moveTo>
                    <a:pt x="1028" y="0"/>
                  </a:moveTo>
                  <a:cubicBezTo>
                    <a:pt x="1028" y="0"/>
                    <a:pt x="652" y="426"/>
                    <a:pt x="0" y="76"/>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0"/>
            <p:cNvSpPr/>
            <p:nvPr/>
          </p:nvSpPr>
          <p:spPr>
            <a:xfrm>
              <a:off x="2223377" y="2669752"/>
              <a:ext cx="285515" cy="186033"/>
            </a:xfrm>
            <a:custGeom>
              <a:avLst/>
              <a:gdLst/>
              <a:ahLst/>
              <a:cxnLst/>
              <a:rect l="l" t="t" r="r" b="b"/>
              <a:pathLst>
                <a:path w="1656" h="1079" fill="none" extrusionOk="0">
                  <a:moveTo>
                    <a:pt x="1" y="101"/>
                  </a:moveTo>
                  <a:cubicBezTo>
                    <a:pt x="1" y="101"/>
                    <a:pt x="1329" y="1"/>
                    <a:pt x="1655" y="107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0"/>
            <p:cNvSpPr/>
            <p:nvPr/>
          </p:nvSpPr>
          <p:spPr>
            <a:xfrm>
              <a:off x="2288203" y="2721648"/>
              <a:ext cx="86723" cy="198964"/>
            </a:xfrm>
            <a:custGeom>
              <a:avLst/>
              <a:gdLst/>
              <a:ahLst/>
              <a:cxnLst/>
              <a:rect l="l" t="t" r="r" b="b"/>
              <a:pathLst>
                <a:path w="503" h="1154" fill="none" extrusionOk="0">
                  <a:moveTo>
                    <a:pt x="502" y="1"/>
                  </a:moveTo>
                  <a:cubicBezTo>
                    <a:pt x="502" y="1"/>
                    <a:pt x="1" y="402"/>
                    <a:pt x="427" y="1153"/>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0"/>
            <p:cNvSpPr/>
            <p:nvPr/>
          </p:nvSpPr>
          <p:spPr>
            <a:xfrm>
              <a:off x="2664231" y="2920437"/>
              <a:ext cx="324308" cy="116896"/>
            </a:xfrm>
            <a:custGeom>
              <a:avLst/>
              <a:gdLst/>
              <a:ahLst/>
              <a:cxnLst/>
              <a:rect l="l" t="t" r="r" b="b"/>
              <a:pathLst>
                <a:path w="1881" h="678" fill="none" extrusionOk="0">
                  <a:moveTo>
                    <a:pt x="1880" y="0"/>
                  </a:moveTo>
                  <a:cubicBezTo>
                    <a:pt x="1880" y="0"/>
                    <a:pt x="1554" y="276"/>
                    <a:pt x="1128" y="452"/>
                  </a:cubicBezTo>
                  <a:cubicBezTo>
                    <a:pt x="777" y="602"/>
                    <a:pt x="376" y="677"/>
                    <a:pt x="0" y="5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0"/>
            <p:cNvSpPr/>
            <p:nvPr/>
          </p:nvSpPr>
          <p:spPr>
            <a:xfrm>
              <a:off x="2729057" y="2872852"/>
              <a:ext cx="129827" cy="125516"/>
            </a:xfrm>
            <a:custGeom>
              <a:avLst/>
              <a:gdLst/>
              <a:ahLst/>
              <a:cxnLst/>
              <a:rect l="l" t="t" r="r" b="b"/>
              <a:pathLst>
                <a:path w="753" h="728" fill="none" extrusionOk="0">
                  <a:moveTo>
                    <a:pt x="0" y="1"/>
                  </a:moveTo>
                  <a:cubicBezTo>
                    <a:pt x="0" y="1"/>
                    <a:pt x="652" y="226"/>
                    <a:pt x="752" y="7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0"/>
            <p:cNvSpPr/>
            <p:nvPr/>
          </p:nvSpPr>
          <p:spPr>
            <a:xfrm>
              <a:off x="2292513" y="2017351"/>
              <a:ext cx="129827" cy="147068"/>
            </a:xfrm>
            <a:custGeom>
              <a:avLst/>
              <a:gdLst/>
              <a:ahLst/>
              <a:cxnLst/>
              <a:rect l="l" t="t" r="r" b="b"/>
              <a:pathLst>
                <a:path w="753" h="853" fill="none" extrusionOk="0">
                  <a:moveTo>
                    <a:pt x="76" y="0"/>
                  </a:moveTo>
                  <a:cubicBezTo>
                    <a:pt x="76" y="0"/>
                    <a:pt x="1" y="752"/>
                    <a:pt x="753" y="85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0"/>
            <p:cNvSpPr/>
            <p:nvPr/>
          </p:nvSpPr>
          <p:spPr>
            <a:xfrm>
              <a:off x="2387684" y="3171122"/>
              <a:ext cx="574823" cy="177240"/>
            </a:xfrm>
            <a:custGeom>
              <a:avLst/>
              <a:gdLst/>
              <a:ahLst/>
              <a:cxnLst/>
              <a:rect l="l" t="t" r="r" b="b"/>
              <a:pathLst>
                <a:path w="3334" h="1028" fill="none" extrusionOk="0">
                  <a:moveTo>
                    <a:pt x="3334" y="0"/>
                  </a:moveTo>
                  <a:cubicBezTo>
                    <a:pt x="3334" y="0"/>
                    <a:pt x="1730" y="1028"/>
                    <a:pt x="0"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0"/>
            <p:cNvSpPr/>
            <p:nvPr/>
          </p:nvSpPr>
          <p:spPr>
            <a:xfrm>
              <a:off x="2482682" y="3024056"/>
              <a:ext cx="190343" cy="224998"/>
            </a:xfrm>
            <a:custGeom>
              <a:avLst/>
              <a:gdLst/>
              <a:ahLst/>
              <a:cxnLst/>
              <a:rect l="l" t="t" r="r" b="b"/>
              <a:pathLst>
                <a:path w="1104" h="1305" fill="none" extrusionOk="0">
                  <a:moveTo>
                    <a:pt x="1" y="1"/>
                  </a:moveTo>
                  <a:cubicBezTo>
                    <a:pt x="1" y="1"/>
                    <a:pt x="1103" y="452"/>
                    <a:pt x="928"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0"/>
            <p:cNvSpPr/>
            <p:nvPr/>
          </p:nvSpPr>
          <p:spPr>
            <a:xfrm>
              <a:off x="2223377" y="3231466"/>
              <a:ext cx="198964" cy="142930"/>
            </a:xfrm>
            <a:custGeom>
              <a:avLst/>
              <a:gdLst/>
              <a:ahLst/>
              <a:cxnLst/>
              <a:rect l="l" t="t" r="r" b="b"/>
              <a:pathLst>
                <a:path w="1154" h="829" fill="none" extrusionOk="0">
                  <a:moveTo>
                    <a:pt x="1" y="1"/>
                  </a:moveTo>
                  <a:cubicBezTo>
                    <a:pt x="1" y="1"/>
                    <a:pt x="302" y="803"/>
                    <a:pt x="1154" y="8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0"/>
            <p:cNvSpPr/>
            <p:nvPr/>
          </p:nvSpPr>
          <p:spPr>
            <a:xfrm>
              <a:off x="2608025" y="3374221"/>
              <a:ext cx="233447" cy="138447"/>
            </a:xfrm>
            <a:custGeom>
              <a:avLst/>
              <a:gdLst/>
              <a:ahLst/>
              <a:cxnLst/>
              <a:rect l="l" t="t" r="r" b="b"/>
              <a:pathLst>
                <a:path w="1354" h="803" fill="none" extrusionOk="0">
                  <a:moveTo>
                    <a:pt x="1354" y="652"/>
                  </a:moveTo>
                  <a:cubicBezTo>
                    <a:pt x="1354" y="652"/>
                    <a:pt x="351" y="802"/>
                    <a:pt x="1"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0"/>
            <p:cNvSpPr/>
            <p:nvPr/>
          </p:nvSpPr>
          <p:spPr>
            <a:xfrm>
              <a:off x="2387684" y="3538356"/>
              <a:ext cx="281032" cy="229136"/>
            </a:xfrm>
            <a:custGeom>
              <a:avLst/>
              <a:gdLst/>
              <a:ahLst/>
              <a:cxnLst/>
              <a:rect l="l" t="t" r="r" b="b"/>
              <a:pathLst>
                <a:path w="1630" h="1329" fill="none" extrusionOk="0">
                  <a:moveTo>
                    <a:pt x="1629" y="1329"/>
                  </a:moveTo>
                  <a:cubicBezTo>
                    <a:pt x="1629" y="1329"/>
                    <a:pt x="552" y="1254"/>
                    <a:pt x="0"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0"/>
            <p:cNvSpPr/>
            <p:nvPr/>
          </p:nvSpPr>
          <p:spPr>
            <a:xfrm>
              <a:off x="2530268" y="3490771"/>
              <a:ext cx="77930" cy="224826"/>
            </a:xfrm>
            <a:custGeom>
              <a:avLst/>
              <a:gdLst/>
              <a:ahLst/>
              <a:cxnLst/>
              <a:rect l="l" t="t" r="r" b="b"/>
              <a:pathLst>
                <a:path w="452" h="1304" fill="none" extrusionOk="0">
                  <a:moveTo>
                    <a:pt x="201" y="1"/>
                  </a:moveTo>
                  <a:cubicBezTo>
                    <a:pt x="201" y="1"/>
                    <a:pt x="452" y="953"/>
                    <a:pt x="0"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0"/>
            <p:cNvSpPr/>
            <p:nvPr/>
          </p:nvSpPr>
          <p:spPr>
            <a:xfrm>
              <a:off x="2223377" y="3672319"/>
              <a:ext cx="177412" cy="142758"/>
            </a:xfrm>
            <a:custGeom>
              <a:avLst/>
              <a:gdLst/>
              <a:ahLst/>
              <a:cxnLst/>
              <a:rect l="l" t="t" r="r" b="b"/>
              <a:pathLst>
                <a:path w="1029" h="828" fill="none" extrusionOk="0">
                  <a:moveTo>
                    <a:pt x="1" y="0"/>
                  </a:moveTo>
                  <a:cubicBezTo>
                    <a:pt x="1" y="0"/>
                    <a:pt x="1029" y="101"/>
                    <a:pt x="1029"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78" name="Google Shape;2378;p40"/>
          <p:cNvCxnSpPr/>
          <p:nvPr/>
        </p:nvCxnSpPr>
        <p:spPr>
          <a:xfrm flipH="1">
            <a:off x="1913445" y="1506915"/>
            <a:ext cx="1702800" cy="6291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0" name="Google Shape;2380;p40"/>
          <p:cNvCxnSpPr/>
          <p:nvPr/>
        </p:nvCxnSpPr>
        <p:spPr>
          <a:xfrm rot="10800000">
            <a:off x="1913445" y="3397515"/>
            <a:ext cx="1702800" cy="576900"/>
          </a:xfrm>
          <a:prstGeom prst="bentConnector3">
            <a:avLst>
              <a:gd name="adj1" fmla="val 50000"/>
            </a:avLst>
          </a:prstGeom>
          <a:noFill/>
          <a:ln w="19050" cap="flat" cmpd="sng">
            <a:solidFill>
              <a:schemeClr val="dk2"/>
            </a:solidFill>
            <a:prstDash val="solid"/>
            <a:round/>
            <a:headEnd type="none" w="med" len="med"/>
            <a:tailEnd type="oval" w="med" len="med"/>
          </a:ln>
        </p:spPr>
      </p:cxnSp>
      <p:sp>
        <p:nvSpPr>
          <p:cNvPr id="2387" name="Google Shape;2387;p40"/>
          <p:cNvSpPr txBox="1"/>
          <p:nvPr/>
        </p:nvSpPr>
        <p:spPr>
          <a:xfrm>
            <a:off x="3694428" y="3359975"/>
            <a:ext cx="4649472" cy="1281408"/>
          </a:xfrm>
          <a:prstGeom prst="rect">
            <a:avLst/>
          </a:prstGeom>
          <a:noFill/>
          <a:ln>
            <a:noFill/>
          </a:ln>
        </p:spPr>
        <p:txBody>
          <a:bodyPr spcFirstLastPara="1" wrap="square" lIns="0" tIns="0" rIns="0" bIns="0" anchor="ctr" anchorCtr="0">
            <a:noAutofit/>
          </a:bodyPr>
          <a:lstStyle/>
          <a:p>
            <a:pPr lvl="0"/>
            <a:r>
              <a:rPr lang="vi-VN" sz="1600" dirty="0" smtClean="0">
                <a:solidFill>
                  <a:schemeClr val="tx1"/>
                </a:solidFill>
              </a:rPr>
              <a:t>Tương </a:t>
            </a:r>
            <a:r>
              <a:rPr lang="vi-VN" sz="1600" dirty="0">
                <a:solidFill>
                  <a:schemeClr val="tx1"/>
                </a:solidFill>
              </a:rPr>
              <a:t>tác với cơ sở dữ liệu: Sử dụng Entity Framework để thực hiện các thao tác CRUD (Create, Read, Update, Delete) trên cơ sở dữ liệu, giúp giảm thiểu lỗi và tối ưu hóa hiệu suất.</a:t>
            </a:r>
            <a:endParaRPr sz="1600" dirty="0">
              <a:solidFill>
                <a:schemeClr val="tx1"/>
              </a:solidFill>
              <a:latin typeface="Roboto"/>
              <a:ea typeface="Roboto"/>
              <a:cs typeface="Roboto"/>
              <a:sym typeface="Roboto"/>
            </a:endParaRPr>
          </a:p>
        </p:txBody>
      </p:sp>
      <p:sp>
        <p:nvSpPr>
          <p:cNvPr id="3" name="Rectangle 2"/>
          <p:cNvSpPr/>
          <p:nvPr/>
        </p:nvSpPr>
        <p:spPr>
          <a:xfrm>
            <a:off x="3623292" y="809690"/>
            <a:ext cx="4926348" cy="2062103"/>
          </a:xfrm>
          <a:prstGeom prst="rect">
            <a:avLst/>
          </a:prstGeom>
        </p:spPr>
        <p:txBody>
          <a:bodyPr wrap="square">
            <a:spAutoFit/>
          </a:bodyPr>
          <a:lstStyle/>
          <a:p>
            <a:r>
              <a:rPr lang="en-US" sz="1600" dirty="0" smtClean="0">
                <a:solidFill>
                  <a:schemeClr val="tx1"/>
                </a:solidFill>
              </a:rPr>
              <a:t> Trong </a:t>
            </a:r>
            <a:r>
              <a:rPr lang="en-US" sz="1600" dirty="0" err="1" smtClean="0">
                <a:solidFill>
                  <a:schemeClr val="tx1"/>
                </a:solidFill>
              </a:rPr>
              <a:t>đề</a:t>
            </a:r>
            <a:r>
              <a:rPr lang="en-US" sz="1600" dirty="0" smtClean="0">
                <a:solidFill>
                  <a:schemeClr val="tx1"/>
                </a:solidFill>
              </a:rPr>
              <a:t> </a:t>
            </a:r>
            <a:r>
              <a:rPr lang="en-US" sz="1600" dirty="0" err="1" smtClean="0">
                <a:solidFill>
                  <a:schemeClr val="tx1"/>
                </a:solidFill>
              </a:rPr>
              <a:t>tài</a:t>
            </a:r>
            <a:r>
              <a:rPr lang="en-US" sz="1600" dirty="0" smtClean="0">
                <a:solidFill>
                  <a:schemeClr val="tx1"/>
                </a:solidFill>
              </a:rPr>
              <a:t> "</a:t>
            </a:r>
            <a:r>
              <a:rPr lang="en-US" sz="1600" dirty="0" err="1" smtClean="0">
                <a:solidFill>
                  <a:schemeClr val="tx1"/>
                </a:solidFill>
              </a:rPr>
              <a:t>Tìm</a:t>
            </a:r>
            <a:r>
              <a:rPr lang="en-US" sz="1600" dirty="0" smtClean="0">
                <a:solidFill>
                  <a:schemeClr val="tx1"/>
                </a:solidFill>
              </a:rPr>
              <a:t> </a:t>
            </a:r>
            <a:r>
              <a:rPr lang="en-US" sz="1600" dirty="0" err="1" smtClean="0">
                <a:solidFill>
                  <a:schemeClr val="tx1"/>
                </a:solidFill>
              </a:rPr>
              <a:t>hiểu</a:t>
            </a:r>
            <a:r>
              <a:rPr lang="en-US" sz="1600" dirty="0" smtClean="0">
                <a:solidFill>
                  <a:schemeClr val="tx1"/>
                </a:solidFill>
              </a:rPr>
              <a:t> Entity Framework – </a:t>
            </a:r>
            <a:r>
              <a:rPr lang="en-US" sz="1600" dirty="0" err="1" smtClean="0">
                <a:solidFill>
                  <a:schemeClr val="tx1"/>
                </a:solidFill>
              </a:rPr>
              <a:t>Xây</a:t>
            </a:r>
            <a:r>
              <a:rPr lang="en-US" sz="1600" dirty="0" smtClean="0">
                <a:solidFill>
                  <a:schemeClr val="tx1"/>
                </a:solidFill>
              </a:rPr>
              <a:t> </a:t>
            </a:r>
            <a:r>
              <a:rPr lang="en-US" sz="1600" dirty="0" err="1" smtClean="0">
                <a:solidFill>
                  <a:schemeClr val="tx1"/>
                </a:solidFill>
              </a:rPr>
              <a:t>dựng</a:t>
            </a:r>
            <a:r>
              <a:rPr lang="en-US" sz="1600" dirty="0" smtClean="0">
                <a:solidFill>
                  <a:schemeClr val="tx1"/>
                </a:solidFill>
              </a:rPr>
              <a:t> </a:t>
            </a:r>
            <a:r>
              <a:rPr lang="en-US" sz="1600" dirty="0" err="1" smtClean="0">
                <a:solidFill>
                  <a:schemeClr val="tx1"/>
                </a:solidFill>
              </a:rPr>
              <a:t>ứng</a:t>
            </a:r>
            <a:r>
              <a:rPr lang="en-US" sz="1600" dirty="0" smtClean="0">
                <a:solidFill>
                  <a:schemeClr val="tx1"/>
                </a:solidFill>
              </a:rPr>
              <a:t> dụng minh </a:t>
            </a:r>
            <a:r>
              <a:rPr lang="en-US" sz="1600" dirty="0" err="1" smtClean="0">
                <a:solidFill>
                  <a:schemeClr val="tx1"/>
                </a:solidFill>
              </a:rPr>
              <a:t>họa</a:t>
            </a:r>
            <a:r>
              <a:rPr lang="en-US" sz="1600" dirty="0" smtClean="0">
                <a:solidFill>
                  <a:schemeClr val="tx1"/>
                </a:solidFill>
              </a:rPr>
              <a:t>", </a:t>
            </a:r>
            <a:r>
              <a:rPr lang="en-US" sz="1600" dirty="0" err="1" smtClean="0">
                <a:solidFill>
                  <a:schemeClr val="tx1"/>
                </a:solidFill>
              </a:rPr>
              <a:t>mục</a:t>
            </a:r>
            <a:r>
              <a:rPr lang="en-US" sz="1600" dirty="0" smtClean="0">
                <a:solidFill>
                  <a:schemeClr val="tx1"/>
                </a:solidFill>
              </a:rPr>
              <a:t> </a:t>
            </a:r>
            <a:r>
              <a:rPr lang="en-US" sz="1600" dirty="0" err="1" smtClean="0">
                <a:solidFill>
                  <a:schemeClr val="tx1"/>
                </a:solidFill>
              </a:rPr>
              <a:t>tiêu</a:t>
            </a:r>
            <a:r>
              <a:rPr lang="en-US" sz="1600" dirty="0" smtClean="0">
                <a:solidFill>
                  <a:schemeClr val="tx1"/>
                </a:solidFill>
              </a:rPr>
              <a:t> </a:t>
            </a:r>
            <a:r>
              <a:rPr lang="en-US" sz="1600" dirty="0" err="1" smtClean="0">
                <a:solidFill>
                  <a:schemeClr val="tx1"/>
                </a:solidFill>
              </a:rPr>
              <a:t>chính</a:t>
            </a:r>
            <a:r>
              <a:rPr lang="en-US" sz="1600" dirty="0" smtClean="0">
                <a:solidFill>
                  <a:schemeClr val="tx1"/>
                </a:solidFill>
              </a:rPr>
              <a:t> </a:t>
            </a:r>
            <a:r>
              <a:rPr lang="en-US" sz="1600" dirty="0" err="1" smtClean="0">
                <a:solidFill>
                  <a:schemeClr val="tx1"/>
                </a:solidFill>
              </a:rPr>
              <a:t>là</a:t>
            </a:r>
            <a:r>
              <a:rPr lang="en-US" sz="1600" dirty="0" smtClean="0">
                <a:solidFill>
                  <a:schemeClr val="tx1"/>
                </a:solidFill>
              </a:rPr>
              <a:t> </a:t>
            </a:r>
            <a:r>
              <a:rPr lang="en-US" sz="1600" dirty="0" err="1" smtClean="0">
                <a:solidFill>
                  <a:schemeClr val="tx1"/>
                </a:solidFill>
              </a:rPr>
              <a:t>nghiên</a:t>
            </a:r>
            <a:r>
              <a:rPr lang="en-US" sz="1600" dirty="0" smtClean="0">
                <a:solidFill>
                  <a:schemeClr val="tx1"/>
                </a:solidFill>
              </a:rPr>
              <a:t> </a:t>
            </a:r>
            <a:r>
              <a:rPr lang="en-US" sz="1600" dirty="0" err="1" smtClean="0">
                <a:solidFill>
                  <a:schemeClr val="tx1"/>
                </a:solidFill>
              </a:rPr>
              <a:t>cứu</a:t>
            </a:r>
            <a:r>
              <a:rPr lang="en-US" sz="1600" dirty="0" smtClean="0">
                <a:solidFill>
                  <a:schemeClr val="tx1"/>
                </a:solidFill>
              </a:rPr>
              <a:t> </a:t>
            </a:r>
            <a:r>
              <a:rPr lang="en-US" sz="1600" dirty="0" err="1" smtClean="0">
                <a:solidFill>
                  <a:schemeClr val="tx1"/>
                </a:solidFill>
              </a:rPr>
              <a:t>và</a:t>
            </a:r>
            <a:r>
              <a:rPr lang="en-US" sz="1600" dirty="0" smtClean="0">
                <a:solidFill>
                  <a:schemeClr val="tx1"/>
                </a:solidFill>
              </a:rPr>
              <a:t> </a:t>
            </a:r>
            <a:r>
              <a:rPr lang="en-US" sz="1600" dirty="0" err="1" smtClean="0">
                <a:solidFill>
                  <a:schemeClr val="tx1"/>
                </a:solidFill>
              </a:rPr>
              <a:t>ứng</a:t>
            </a:r>
            <a:r>
              <a:rPr lang="en-US" sz="1600" dirty="0" smtClean="0">
                <a:solidFill>
                  <a:schemeClr val="tx1"/>
                </a:solidFill>
              </a:rPr>
              <a:t> dụng Entity Framework để </a:t>
            </a:r>
            <a:r>
              <a:rPr lang="en-US" sz="1600" dirty="0" err="1" smtClean="0">
                <a:solidFill>
                  <a:schemeClr val="tx1"/>
                </a:solidFill>
              </a:rPr>
              <a:t>xây</a:t>
            </a:r>
            <a:r>
              <a:rPr lang="en-US" sz="1600" dirty="0" smtClean="0">
                <a:solidFill>
                  <a:schemeClr val="tx1"/>
                </a:solidFill>
              </a:rPr>
              <a:t> </a:t>
            </a:r>
            <a:r>
              <a:rPr lang="en-US" sz="1600" dirty="0" err="1" smtClean="0">
                <a:solidFill>
                  <a:schemeClr val="tx1"/>
                </a:solidFill>
              </a:rPr>
              <a:t>dựng</a:t>
            </a:r>
            <a:r>
              <a:rPr lang="en-US" sz="1600" dirty="0" smtClean="0">
                <a:solidFill>
                  <a:schemeClr val="tx1"/>
                </a:solidFill>
              </a:rPr>
              <a:t> </a:t>
            </a:r>
            <a:r>
              <a:rPr lang="en-US" sz="1600" dirty="0" err="1" smtClean="0">
                <a:solidFill>
                  <a:schemeClr val="tx1"/>
                </a:solidFill>
              </a:rPr>
              <a:t>một</a:t>
            </a:r>
            <a:r>
              <a:rPr lang="en-US" sz="1600" dirty="0" smtClean="0">
                <a:solidFill>
                  <a:schemeClr val="tx1"/>
                </a:solidFill>
              </a:rPr>
              <a:t> </a:t>
            </a:r>
            <a:r>
              <a:rPr lang="en-US" sz="1600" dirty="0" err="1" smtClean="0">
                <a:solidFill>
                  <a:schemeClr val="tx1"/>
                </a:solidFill>
              </a:rPr>
              <a:t>chương</a:t>
            </a:r>
            <a:r>
              <a:rPr lang="en-US" sz="1600" dirty="0" smtClean="0">
                <a:solidFill>
                  <a:schemeClr val="tx1"/>
                </a:solidFill>
              </a:rPr>
              <a:t> </a:t>
            </a:r>
            <a:r>
              <a:rPr lang="en-US" sz="1600" dirty="0" err="1" smtClean="0">
                <a:solidFill>
                  <a:schemeClr val="tx1"/>
                </a:solidFill>
              </a:rPr>
              <a:t>trình</a:t>
            </a:r>
            <a:r>
              <a:rPr lang="en-US" sz="1600" dirty="0" smtClean="0">
                <a:solidFill>
                  <a:schemeClr val="tx1"/>
                </a:solidFill>
              </a:rPr>
              <a:t> </a:t>
            </a:r>
            <a:r>
              <a:rPr lang="en-US" sz="1600" dirty="0" err="1" smtClean="0">
                <a:solidFill>
                  <a:schemeClr val="tx1"/>
                </a:solidFill>
              </a:rPr>
              <a:t>quản</a:t>
            </a:r>
            <a:r>
              <a:rPr lang="en-US" sz="1600" dirty="0" smtClean="0">
                <a:solidFill>
                  <a:schemeClr val="tx1"/>
                </a:solidFill>
              </a:rPr>
              <a:t> </a:t>
            </a:r>
            <a:r>
              <a:rPr lang="en-US" sz="1600" dirty="0" err="1" smtClean="0">
                <a:solidFill>
                  <a:schemeClr val="tx1"/>
                </a:solidFill>
              </a:rPr>
              <a:t>lý</a:t>
            </a:r>
            <a:r>
              <a:rPr lang="en-US" sz="1600" dirty="0" smtClean="0">
                <a:solidFill>
                  <a:schemeClr val="tx1"/>
                </a:solidFill>
              </a:rPr>
              <a:t> </a:t>
            </a:r>
            <a:r>
              <a:rPr lang="en-US" sz="1600" dirty="0" err="1" smtClean="0">
                <a:solidFill>
                  <a:schemeClr val="tx1"/>
                </a:solidFill>
              </a:rPr>
              <a:t>khách</a:t>
            </a:r>
            <a:r>
              <a:rPr lang="en-US" sz="1600" dirty="0" smtClean="0">
                <a:solidFill>
                  <a:schemeClr val="tx1"/>
                </a:solidFill>
              </a:rPr>
              <a:t> </a:t>
            </a:r>
            <a:r>
              <a:rPr lang="en-US" sz="1600" dirty="0" err="1" smtClean="0">
                <a:solidFill>
                  <a:schemeClr val="tx1"/>
                </a:solidFill>
              </a:rPr>
              <a:t>sạn</a:t>
            </a:r>
            <a:r>
              <a:rPr lang="en-US" sz="1600" dirty="0" smtClean="0">
                <a:solidFill>
                  <a:schemeClr val="tx1"/>
                </a:solidFill>
              </a:rPr>
              <a:t> </a:t>
            </a:r>
            <a:r>
              <a:rPr lang="en-US" sz="1600" dirty="0" err="1" smtClean="0">
                <a:solidFill>
                  <a:schemeClr val="tx1"/>
                </a:solidFill>
              </a:rPr>
              <a:t>với</a:t>
            </a:r>
            <a:r>
              <a:rPr lang="en-US" sz="1600" dirty="0" smtClean="0">
                <a:solidFill>
                  <a:schemeClr val="tx1"/>
                </a:solidFill>
              </a:rPr>
              <a:t> </a:t>
            </a:r>
            <a:r>
              <a:rPr lang="en-US" sz="1600" dirty="0" err="1" smtClean="0">
                <a:solidFill>
                  <a:schemeClr val="tx1"/>
                </a:solidFill>
              </a:rPr>
              <a:t>các</a:t>
            </a:r>
            <a:r>
              <a:rPr lang="en-US" sz="1600" dirty="0" smtClean="0">
                <a:solidFill>
                  <a:schemeClr val="tx1"/>
                </a:solidFill>
              </a:rPr>
              <a:t> </a:t>
            </a:r>
            <a:r>
              <a:rPr lang="en-US" sz="1600" dirty="0" err="1" smtClean="0">
                <a:solidFill>
                  <a:schemeClr val="tx1"/>
                </a:solidFill>
              </a:rPr>
              <a:t>chức</a:t>
            </a:r>
            <a:r>
              <a:rPr lang="en-US" sz="1600" dirty="0" smtClean="0">
                <a:solidFill>
                  <a:schemeClr val="tx1"/>
                </a:solidFill>
              </a:rPr>
              <a:t> năng </a:t>
            </a:r>
            <a:r>
              <a:rPr lang="en-US" sz="1600" dirty="0" err="1" smtClean="0">
                <a:solidFill>
                  <a:schemeClr val="tx1"/>
                </a:solidFill>
              </a:rPr>
              <a:t>cơ</a:t>
            </a:r>
            <a:r>
              <a:rPr lang="en-US" sz="1600" dirty="0" smtClean="0">
                <a:solidFill>
                  <a:schemeClr val="tx1"/>
                </a:solidFill>
              </a:rPr>
              <a:t> </a:t>
            </a:r>
            <a:r>
              <a:rPr lang="en-US" sz="1600" dirty="0" err="1" smtClean="0">
                <a:solidFill>
                  <a:schemeClr val="tx1"/>
                </a:solidFill>
              </a:rPr>
              <a:t>bản</a:t>
            </a:r>
            <a:r>
              <a:rPr lang="en-US" sz="1600" dirty="0" smtClean="0">
                <a:solidFill>
                  <a:schemeClr val="tx1"/>
                </a:solidFill>
              </a:rPr>
              <a:t>, </a:t>
            </a:r>
            <a:r>
              <a:rPr lang="en-US" sz="1600" dirty="0" err="1" smtClean="0">
                <a:solidFill>
                  <a:schemeClr val="tx1"/>
                </a:solidFill>
              </a:rPr>
              <a:t>bao</a:t>
            </a:r>
            <a:r>
              <a:rPr lang="en-US" sz="1600" dirty="0" smtClean="0">
                <a:solidFill>
                  <a:schemeClr val="tx1"/>
                </a:solidFill>
              </a:rPr>
              <a:t> </a:t>
            </a:r>
            <a:r>
              <a:rPr lang="en-US" sz="1600" dirty="0" err="1" smtClean="0">
                <a:solidFill>
                  <a:schemeClr val="tx1"/>
                </a:solidFill>
              </a:rPr>
              <a:t>gồm</a:t>
            </a:r>
            <a:r>
              <a:rPr lang="en-US" sz="1600" dirty="0" smtClean="0">
                <a:solidFill>
                  <a:schemeClr val="tx1"/>
                </a:solidFill>
              </a:rPr>
              <a:t>: </a:t>
            </a:r>
            <a:r>
              <a:rPr lang="en-US" sz="1600" dirty="0" err="1" smtClean="0">
                <a:solidFill>
                  <a:schemeClr val="tx1"/>
                </a:solidFill>
              </a:rPr>
              <a:t>Quản</a:t>
            </a:r>
            <a:r>
              <a:rPr lang="en-US" sz="1600" dirty="0" smtClean="0">
                <a:solidFill>
                  <a:schemeClr val="tx1"/>
                </a:solidFill>
              </a:rPr>
              <a:t> </a:t>
            </a:r>
            <a:r>
              <a:rPr lang="en-US" sz="1600" dirty="0" err="1" smtClean="0">
                <a:solidFill>
                  <a:schemeClr val="tx1"/>
                </a:solidFill>
              </a:rPr>
              <a:t>lý</a:t>
            </a:r>
            <a:r>
              <a:rPr lang="en-US" sz="1600" dirty="0" smtClean="0">
                <a:solidFill>
                  <a:schemeClr val="tx1"/>
                </a:solidFill>
              </a:rPr>
              <a:t> </a:t>
            </a:r>
            <a:r>
              <a:rPr lang="en-US" sz="1600" dirty="0" err="1" smtClean="0">
                <a:solidFill>
                  <a:schemeClr val="tx1"/>
                </a:solidFill>
              </a:rPr>
              <a:t>thông</a:t>
            </a:r>
            <a:r>
              <a:rPr lang="en-US" sz="1600" dirty="0" smtClean="0">
                <a:solidFill>
                  <a:schemeClr val="tx1"/>
                </a:solidFill>
              </a:rPr>
              <a:t> tin </a:t>
            </a:r>
            <a:r>
              <a:rPr lang="en-US" sz="1600" dirty="0" err="1" smtClean="0">
                <a:solidFill>
                  <a:schemeClr val="tx1"/>
                </a:solidFill>
              </a:rPr>
              <a:t>khách</a:t>
            </a:r>
            <a:r>
              <a:rPr lang="en-US" sz="1600" dirty="0">
                <a:solidFill>
                  <a:schemeClr val="tx1"/>
                </a:solidFill>
              </a:rPr>
              <a:t> hang, </a:t>
            </a:r>
            <a:r>
              <a:rPr lang="en-US" sz="1600" dirty="0" err="1" smtClean="0">
                <a:solidFill>
                  <a:schemeClr val="tx1"/>
                </a:solidFill>
              </a:rPr>
              <a:t>Quản</a:t>
            </a:r>
            <a:r>
              <a:rPr lang="en-US" sz="1600" dirty="0" smtClean="0">
                <a:solidFill>
                  <a:schemeClr val="tx1"/>
                </a:solidFill>
              </a:rPr>
              <a:t> </a:t>
            </a:r>
            <a:r>
              <a:rPr lang="en-US" sz="1600" dirty="0" err="1">
                <a:solidFill>
                  <a:schemeClr val="tx1"/>
                </a:solidFill>
              </a:rPr>
              <a:t>lý</a:t>
            </a:r>
            <a:r>
              <a:rPr lang="en-US" sz="1600" dirty="0">
                <a:solidFill>
                  <a:schemeClr val="tx1"/>
                </a:solidFill>
              </a:rPr>
              <a:t> </a:t>
            </a:r>
            <a:r>
              <a:rPr lang="en-US" sz="1600" dirty="0" err="1" smtClean="0">
                <a:solidFill>
                  <a:schemeClr val="tx1"/>
                </a:solidFill>
              </a:rPr>
              <a:t>phòng</a:t>
            </a:r>
            <a:r>
              <a:rPr lang="en-US" sz="1600" dirty="0">
                <a:solidFill>
                  <a:schemeClr val="tx1"/>
                </a:solidFill>
              </a:rPr>
              <a:t>, </a:t>
            </a:r>
            <a:r>
              <a:rPr lang="en-US" sz="1600" dirty="0" err="1" smtClean="0">
                <a:solidFill>
                  <a:schemeClr val="tx1"/>
                </a:solidFill>
              </a:rPr>
              <a:t>Quản</a:t>
            </a:r>
            <a:r>
              <a:rPr lang="en-US" sz="1600" dirty="0" smtClean="0">
                <a:solidFill>
                  <a:schemeClr val="tx1"/>
                </a:solidFill>
              </a:rPr>
              <a:t> </a:t>
            </a:r>
            <a:r>
              <a:rPr lang="en-US" sz="1600" dirty="0" err="1">
                <a:solidFill>
                  <a:schemeClr val="tx1"/>
                </a:solidFill>
              </a:rPr>
              <a:t>lý</a:t>
            </a:r>
            <a:r>
              <a:rPr lang="en-US" sz="1600" dirty="0">
                <a:solidFill>
                  <a:schemeClr val="tx1"/>
                </a:solidFill>
              </a:rPr>
              <a:t> </a:t>
            </a:r>
            <a:r>
              <a:rPr lang="en-US" sz="1600" dirty="0" err="1">
                <a:solidFill>
                  <a:schemeClr val="tx1"/>
                </a:solidFill>
              </a:rPr>
              <a:t>thông</a:t>
            </a:r>
            <a:r>
              <a:rPr lang="en-US" sz="1600" dirty="0">
                <a:solidFill>
                  <a:schemeClr val="tx1"/>
                </a:solidFill>
              </a:rPr>
              <a:t> tin </a:t>
            </a:r>
            <a:r>
              <a:rPr lang="en-US" sz="1600" dirty="0" err="1">
                <a:solidFill>
                  <a:schemeClr val="tx1"/>
                </a:solidFill>
              </a:rPr>
              <a:t>Nhân</a:t>
            </a:r>
            <a:r>
              <a:rPr lang="en-US" sz="1600" dirty="0">
                <a:solidFill>
                  <a:schemeClr val="tx1"/>
                </a:solidFill>
              </a:rPr>
              <a:t> </a:t>
            </a:r>
            <a:r>
              <a:rPr lang="en-US" sz="1600" dirty="0" err="1" smtClean="0">
                <a:solidFill>
                  <a:schemeClr val="tx1"/>
                </a:solidFill>
              </a:rPr>
              <a:t>viên</a:t>
            </a:r>
            <a:r>
              <a:rPr lang="en-US" sz="1600" dirty="0" smtClean="0">
                <a:solidFill>
                  <a:schemeClr val="tx1"/>
                </a:solidFill>
              </a:rPr>
              <a:t>, </a:t>
            </a:r>
            <a:r>
              <a:rPr lang="en-US" sz="1600" dirty="0" err="1" smtClean="0">
                <a:solidFill>
                  <a:schemeClr val="tx1"/>
                </a:solidFill>
              </a:rPr>
              <a:t>Quản</a:t>
            </a:r>
            <a:r>
              <a:rPr lang="en-US" sz="1600" dirty="0" smtClean="0">
                <a:solidFill>
                  <a:schemeClr val="tx1"/>
                </a:solidFill>
              </a:rPr>
              <a:t> </a:t>
            </a:r>
            <a:r>
              <a:rPr lang="en-US" sz="1600" dirty="0" err="1">
                <a:solidFill>
                  <a:schemeClr val="tx1"/>
                </a:solidFill>
              </a:rPr>
              <a:t>lý</a:t>
            </a:r>
            <a:r>
              <a:rPr lang="en-US" sz="1600" dirty="0">
                <a:solidFill>
                  <a:schemeClr val="tx1"/>
                </a:solidFill>
              </a:rPr>
              <a:t> </a:t>
            </a:r>
            <a:r>
              <a:rPr lang="en-US" sz="1600" dirty="0" err="1">
                <a:solidFill>
                  <a:schemeClr val="tx1"/>
                </a:solidFill>
              </a:rPr>
              <a:t>đặt</a:t>
            </a:r>
            <a:r>
              <a:rPr lang="en-US" sz="1600" dirty="0">
                <a:solidFill>
                  <a:schemeClr val="tx1"/>
                </a:solidFill>
              </a:rPr>
              <a:t> </a:t>
            </a:r>
            <a:r>
              <a:rPr lang="en-US" sz="1600" dirty="0" err="1">
                <a:solidFill>
                  <a:schemeClr val="tx1"/>
                </a:solidFill>
              </a:rPr>
              <a:t>phòng</a:t>
            </a:r>
            <a:r>
              <a:rPr lang="en-US" sz="1600" dirty="0">
                <a:solidFill>
                  <a:schemeClr val="tx1"/>
                </a:solidFill>
              </a:rPr>
              <a:t> </a:t>
            </a:r>
            <a:r>
              <a:rPr lang="en-US" sz="1600" dirty="0" err="1">
                <a:solidFill>
                  <a:schemeClr val="tx1"/>
                </a:solidFill>
              </a:rPr>
              <a:t>và</a:t>
            </a:r>
            <a:r>
              <a:rPr lang="en-US" sz="1600" dirty="0">
                <a:solidFill>
                  <a:schemeClr val="tx1"/>
                </a:solidFill>
              </a:rPr>
              <a:t> </a:t>
            </a:r>
            <a:r>
              <a:rPr lang="en-US" sz="1600" dirty="0" err="1">
                <a:solidFill>
                  <a:schemeClr val="tx1"/>
                </a:solidFill>
              </a:rPr>
              <a:t>thanh</a:t>
            </a:r>
            <a:r>
              <a:rPr lang="en-US" sz="1600" dirty="0">
                <a:solidFill>
                  <a:schemeClr val="tx1"/>
                </a:solidFill>
              </a:rPr>
              <a:t> </a:t>
            </a:r>
            <a:r>
              <a:rPr lang="en-US" sz="1600" dirty="0" err="1" smtClean="0">
                <a:solidFill>
                  <a:schemeClr val="tx1"/>
                </a:solidFill>
              </a:rPr>
              <a:t>toán</a:t>
            </a:r>
            <a:r>
              <a:rPr lang="en-US" sz="1600" dirty="0">
                <a:solidFill>
                  <a:schemeClr val="tx1"/>
                </a:solidFill>
              </a:rPr>
              <a:t>, </a:t>
            </a:r>
            <a:r>
              <a:rPr lang="en-US" sz="1600" dirty="0" err="1" smtClean="0">
                <a:solidFill>
                  <a:schemeClr val="tx1"/>
                </a:solidFill>
              </a:rPr>
              <a:t>Thống</a:t>
            </a:r>
            <a:r>
              <a:rPr lang="en-US" sz="1600" dirty="0" smtClean="0">
                <a:solidFill>
                  <a:schemeClr val="tx1"/>
                </a:solidFill>
              </a:rPr>
              <a:t> </a:t>
            </a:r>
            <a:r>
              <a:rPr lang="en-US" sz="1600" dirty="0" err="1">
                <a:solidFill>
                  <a:schemeClr val="tx1"/>
                </a:solidFill>
              </a:rPr>
              <a:t>kê</a:t>
            </a:r>
            <a:r>
              <a:rPr lang="en-US" sz="1600" dirty="0">
                <a:solidFill>
                  <a:schemeClr val="tx1"/>
                </a:solidFill>
              </a:rPr>
              <a:t> </a:t>
            </a:r>
            <a:r>
              <a:rPr lang="en-US" sz="1600" dirty="0" err="1">
                <a:solidFill>
                  <a:schemeClr val="tx1"/>
                </a:solidFill>
              </a:rPr>
              <a:t>doanh</a:t>
            </a:r>
            <a:r>
              <a:rPr lang="en-US" sz="1600" dirty="0">
                <a:solidFill>
                  <a:schemeClr val="tx1"/>
                </a:solidFill>
              </a:rPr>
              <a:t> </a:t>
            </a:r>
            <a:r>
              <a:rPr lang="en-US" sz="1600" dirty="0" err="1">
                <a:solidFill>
                  <a:schemeClr val="tx1"/>
                </a:solidFill>
              </a:rPr>
              <a:t>thu</a:t>
            </a:r>
            <a:r>
              <a:rPr lang="en-US" sz="1600" dirty="0">
                <a:solidFill>
                  <a:schemeClr val="tx1"/>
                </a:solidFill>
              </a:rPr>
              <a:t> </a:t>
            </a:r>
            <a:r>
              <a:rPr lang="en-US" sz="1600" dirty="0" err="1">
                <a:solidFill>
                  <a:schemeClr val="tx1"/>
                </a:solidFill>
              </a:rPr>
              <a:t>và</a:t>
            </a:r>
            <a:r>
              <a:rPr lang="en-US" sz="1600" dirty="0">
                <a:solidFill>
                  <a:schemeClr val="tx1"/>
                </a:solidFill>
              </a:rPr>
              <a:t> </a:t>
            </a:r>
            <a:r>
              <a:rPr lang="en-US" sz="1600" dirty="0" err="1">
                <a:solidFill>
                  <a:schemeClr val="tx1"/>
                </a:solidFill>
              </a:rPr>
              <a:t>xuất</a:t>
            </a:r>
            <a:r>
              <a:rPr lang="en-US" sz="1600" dirty="0">
                <a:solidFill>
                  <a:schemeClr val="tx1"/>
                </a:solidFill>
              </a:rPr>
              <a:t> </a:t>
            </a:r>
            <a:r>
              <a:rPr lang="en-US" sz="1600" dirty="0" err="1">
                <a:solidFill>
                  <a:schemeClr val="tx1"/>
                </a:solidFill>
              </a:rPr>
              <a:t>báo</a:t>
            </a:r>
            <a:r>
              <a:rPr lang="en-US" sz="1600" dirty="0">
                <a:solidFill>
                  <a:schemeClr val="tx1"/>
                </a:solidFill>
              </a:rPr>
              <a:t> </a:t>
            </a:r>
            <a:r>
              <a:rPr lang="en-US" sz="1600" dirty="0" err="1">
                <a:solidFill>
                  <a:schemeClr val="tx1"/>
                </a:solidFill>
              </a:rPr>
              <a:t>cáo</a:t>
            </a:r>
            <a:endParaRPr lang="en-US" sz="2000" dirty="0">
              <a:solidFill>
                <a:schemeClr val="tx1"/>
              </a:solidFill>
              <a:latin typeface="+mj-lt"/>
            </a:endParaRPr>
          </a:p>
        </p:txBody>
      </p:sp>
    </p:spTree>
    <p:extLst>
      <p:ext uri="{BB962C8B-B14F-4D97-AF65-F5344CB8AC3E}">
        <p14:creationId xmlns:p14="http://schemas.microsoft.com/office/powerpoint/2010/main" val="706853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87"/>
                                        </p:tgtEl>
                                        <p:attrNameLst>
                                          <p:attrName>style.visibility</p:attrName>
                                        </p:attrNameLst>
                                      </p:cBhvr>
                                      <p:to>
                                        <p:strVal val="visible"/>
                                      </p:to>
                                    </p:set>
                                    <p:animEffect transition="in" filter="fade">
                                      <p:cBhvr>
                                        <p:cTn id="14" dur="1000"/>
                                        <p:tgtEl>
                                          <p:spTgt spid="2387"/>
                                        </p:tgtEl>
                                      </p:cBhvr>
                                    </p:animEffect>
                                    <p:anim calcmode="lin" valueType="num">
                                      <p:cBhvr>
                                        <p:cTn id="15" dur="1000" fill="hold"/>
                                        <p:tgtEl>
                                          <p:spTgt spid="2387"/>
                                        </p:tgtEl>
                                        <p:attrNameLst>
                                          <p:attrName>ppt_x</p:attrName>
                                        </p:attrNameLst>
                                      </p:cBhvr>
                                      <p:tavLst>
                                        <p:tav tm="0">
                                          <p:val>
                                            <p:strVal val="#ppt_x"/>
                                          </p:val>
                                        </p:tav>
                                        <p:tav tm="100000">
                                          <p:val>
                                            <p:strVal val="#ppt_x"/>
                                          </p:val>
                                        </p:tav>
                                      </p:tavLst>
                                    </p:anim>
                                    <p:anim calcmode="lin" valueType="num">
                                      <p:cBhvr>
                                        <p:cTn id="16" dur="1000" fill="hold"/>
                                        <p:tgtEl>
                                          <p:spTgt spid="23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7"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92503" y="1490300"/>
            <a:ext cx="2732637" cy="1077218"/>
          </a:xfrm>
          <a:prstGeom prst="rect">
            <a:avLst/>
          </a:prstGeom>
        </p:spPr>
        <p:txBody>
          <a:bodyPr wrap="square">
            <a:spAutoFit/>
          </a:bodyPr>
          <a:lstStyle/>
          <a:p>
            <a:r>
              <a:rPr lang="en-US" sz="3200" b="1" dirty="0" err="1">
                <a:solidFill>
                  <a:schemeClr val="tx2"/>
                </a:solidFill>
                <a:latin typeface="+mj-lt"/>
                <a:ea typeface="Calibri" panose="020F0502020204030204" pitchFamily="34" charset="0"/>
                <a:cs typeface="Times New Roman" panose="02020603050405020304" pitchFamily="18" charset="0"/>
              </a:rPr>
              <a:t>Phân</a:t>
            </a:r>
            <a:r>
              <a:rPr lang="en-US" sz="3200" b="1" dirty="0">
                <a:solidFill>
                  <a:schemeClr val="tx2"/>
                </a:solidFill>
                <a:latin typeface="+mj-lt"/>
                <a:ea typeface="Calibri" panose="020F0502020204030204" pitchFamily="34" charset="0"/>
                <a:cs typeface="Times New Roman" panose="02020603050405020304" pitchFamily="18" charset="0"/>
              </a:rPr>
              <a:t> </a:t>
            </a:r>
            <a:r>
              <a:rPr lang="en-US" sz="3200" b="1" dirty="0" err="1">
                <a:solidFill>
                  <a:schemeClr val="tx2"/>
                </a:solidFill>
                <a:latin typeface="+mj-lt"/>
                <a:ea typeface="Calibri" panose="020F0502020204030204" pitchFamily="34" charset="0"/>
                <a:cs typeface="Times New Roman" panose="02020603050405020304" pitchFamily="18" charset="0"/>
              </a:rPr>
              <a:t>tích</a:t>
            </a:r>
            <a:r>
              <a:rPr lang="en-US" sz="3200" b="1" dirty="0">
                <a:solidFill>
                  <a:schemeClr val="tx2"/>
                </a:solidFill>
                <a:latin typeface="+mj-lt"/>
                <a:ea typeface="Calibri" panose="020F0502020204030204" pitchFamily="34" charset="0"/>
                <a:cs typeface="Times New Roman" panose="02020603050405020304" pitchFamily="18" charset="0"/>
              </a:rPr>
              <a:t> </a:t>
            </a:r>
            <a:r>
              <a:rPr lang="en-US" sz="3200" b="1" dirty="0" err="1">
                <a:solidFill>
                  <a:schemeClr val="tx2"/>
                </a:solidFill>
                <a:latin typeface="+mj-lt"/>
                <a:ea typeface="Calibri" panose="020F0502020204030204" pitchFamily="34" charset="0"/>
                <a:cs typeface="Times New Roman" panose="02020603050405020304" pitchFamily="18" charset="0"/>
              </a:rPr>
              <a:t>chức</a:t>
            </a:r>
            <a:r>
              <a:rPr lang="en-US" sz="3200" b="1" dirty="0">
                <a:solidFill>
                  <a:schemeClr val="tx2"/>
                </a:solidFill>
                <a:latin typeface="+mj-lt"/>
                <a:ea typeface="Calibri" panose="020F0502020204030204" pitchFamily="34" charset="0"/>
                <a:cs typeface="Times New Roman" panose="02020603050405020304" pitchFamily="18" charset="0"/>
              </a:rPr>
              <a:t> </a:t>
            </a:r>
            <a:r>
              <a:rPr lang="en-US" sz="3200" b="1" dirty="0" err="1">
                <a:solidFill>
                  <a:schemeClr val="tx2"/>
                </a:solidFill>
                <a:latin typeface="+mj-lt"/>
                <a:ea typeface="Calibri" panose="020F0502020204030204" pitchFamily="34" charset="0"/>
                <a:cs typeface="Times New Roman" panose="02020603050405020304" pitchFamily="18" charset="0"/>
              </a:rPr>
              <a:t>năng</a:t>
            </a:r>
            <a:endParaRPr lang="en-US" sz="3200" b="1" dirty="0">
              <a:solidFill>
                <a:schemeClr val="tx2"/>
              </a:solidFill>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680" y="121920"/>
            <a:ext cx="4588560" cy="4968240"/>
          </a:xfrm>
          <a:prstGeom prst="rect">
            <a:avLst/>
          </a:prstGeom>
        </p:spPr>
      </p:pic>
    </p:spTree>
    <p:extLst>
      <p:ext uri="{BB962C8B-B14F-4D97-AF65-F5344CB8AC3E}">
        <p14:creationId xmlns:p14="http://schemas.microsoft.com/office/powerpoint/2010/main" val="218820244"/>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0862" y="395792"/>
            <a:ext cx="8123138" cy="584775"/>
          </a:xfrm>
          <a:prstGeom prst="rect">
            <a:avLst/>
          </a:prstGeom>
        </p:spPr>
        <p:txBody>
          <a:bodyPr wrap="square">
            <a:spAutoFit/>
          </a:bodyPr>
          <a:lstStyle/>
          <a:p>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Phân</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tích</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thiết</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kế</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thành</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phần</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dữ</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liệu</a:t>
            </a:r>
            <a:endParaRPr lang="en-US" sz="3200" b="1" dirty="0">
              <a:solidFill>
                <a:schemeClr val="tx2"/>
              </a:solidFill>
              <a:latin typeface="Roboto" panose="020B0604020202020204" charset="0"/>
              <a:ea typeface="Roboto" panose="020B0604020202020204" charset="0"/>
            </a:endParaRPr>
          </a:p>
        </p:txBody>
      </p:sp>
      <p:pic>
        <p:nvPicPr>
          <p:cNvPr id="205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68153" y="1175978"/>
            <a:ext cx="3687674" cy="288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412681" y="4312920"/>
            <a:ext cx="4198621" cy="338554"/>
          </a:xfrm>
          <a:prstGeom prst="rect">
            <a:avLst/>
          </a:prstGeom>
          <a:noFill/>
        </p:spPr>
        <p:txBody>
          <a:bodyPr wrap="square" rtlCol="0">
            <a:spAutoFit/>
          </a:bodyPr>
          <a:lstStyle/>
          <a:p>
            <a:pPr algn="ctr"/>
            <a:r>
              <a:rPr lang="en-US" sz="1600" b="1" i="1" dirty="0" err="1" smtClean="0">
                <a:latin typeface="Times New Roman" panose="02020603050405020304" pitchFamily="18" charset="0"/>
                <a:cs typeface="Times New Roman" panose="02020603050405020304" pitchFamily="18" charset="0"/>
              </a:rPr>
              <a:t>Mô</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hình</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dữ</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liệu</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mức</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quan</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niệm</a:t>
            </a:r>
            <a:endParaRPr lang="en-US" sz="1600" b="1" i="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208492" y="4391078"/>
            <a:ext cx="2819400" cy="338554"/>
          </a:xfrm>
          <a:prstGeom prst="rect">
            <a:avLst/>
          </a:prstGeom>
          <a:noFill/>
        </p:spPr>
        <p:txBody>
          <a:bodyPr wrap="square" rtlCol="0">
            <a:spAutoFit/>
          </a:bodyPr>
          <a:lstStyle/>
          <a:p>
            <a:r>
              <a:rPr lang="en-US" sz="1600" b="1" i="1" dirty="0" err="1" smtClean="0">
                <a:latin typeface="Times New Roman" panose="02020603050405020304" pitchFamily="18" charset="0"/>
                <a:cs typeface="Times New Roman" panose="02020603050405020304" pitchFamily="18" charset="0"/>
              </a:rPr>
              <a:t>Mô</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hình</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dữ</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liệu</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mức</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luận</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lý</a:t>
            </a:r>
            <a:endParaRPr lang="en-US" sz="1600" b="1" i="1" dirty="0">
              <a:latin typeface="Times New Roman" panose="02020603050405020304" pitchFamily="18" charset="0"/>
              <a:cs typeface="Times New Roman" panose="02020603050405020304" pitchFamily="18"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1610" y="1097820"/>
            <a:ext cx="3880758" cy="294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546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0"/>
                                        </p:tgtEl>
                                      </p:cBhvr>
                                    </p:animEffect>
                                    <p:set>
                                      <p:cBhvr>
                                        <p:cTn id="10" dur="1" fill="hold">
                                          <p:stCondLst>
                                            <p:cond delay="499"/>
                                          </p:stCondLst>
                                        </p:cTn>
                                        <p:tgtEl>
                                          <p:spTgt spid="205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animEffect transition="in" filter="fade">
                                      <p:cBhvr>
                                        <p:cTn id="15" dur="1000"/>
                                        <p:tgtEl>
                                          <p:spTgt spid="2053"/>
                                        </p:tgtEl>
                                      </p:cBhvr>
                                    </p:animEffect>
                                    <p:anim calcmode="lin" valueType="num">
                                      <p:cBhvr>
                                        <p:cTn id="16" dur="1000" fill="hold"/>
                                        <p:tgtEl>
                                          <p:spTgt spid="2053"/>
                                        </p:tgtEl>
                                        <p:attrNameLst>
                                          <p:attrName>ppt_x</p:attrName>
                                        </p:attrNameLst>
                                      </p:cBhvr>
                                      <p:tavLst>
                                        <p:tav tm="0">
                                          <p:val>
                                            <p:strVal val="#ppt_x"/>
                                          </p:val>
                                        </p:tav>
                                        <p:tav tm="100000">
                                          <p:val>
                                            <p:strVal val="#ppt_x"/>
                                          </p:val>
                                        </p:tav>
                                      </p:tavLst>
                                    </p:anim>
                                    <p:anim calcmode="lin" valueType="num">
                                      <p:cBhvr>
                                        <p:cTn id="17" dur="1000" fill="hold"/>
                                        <p:tgtEl>
                                          <p:spTgt spid="205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0862" y="395792"/>
            <a:ext cx="8123138" cy="584775"/>
          </a:xfrm>
          <a:prstGeom prst="rect">
            <a:avLst/>
          </a:prstGeom>
        </p:spPr>
        <p:txBody>
          <a:bodyPr wrap="square">
            <a:spAutoFit/>
          </a:bodyPr>
          <a:lstStyle/>
          <a:p>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Phân</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tích</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thiết</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kế</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thành</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phần</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dữ</a:t>
            </a:r>
            <a:r>
              <a:rPr lang="en-US" sz="3200" b="1" dirty="0" smtClean="0">
                <a:solidFill>
                  <a:schemeClr val="tx2"/>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tx2"/>
                </a:solidFill>
                <a:latin typeface="Roboto" panose="020B0604020202020204" charset="0"/>
                <a:ea typeface="Roboto" panose="020B0604020202020204" charset="0"/>
                <a:cs typeface="Times New Roman" panose="02020603050405020304" pitchFamily="18" charset="0"/>
              </a:rPr>
              <a:t>liệu</a:t>
            </a:r>
            <a:endParaRPr lang="en-US" sz="3200" b="1" dirty="0">
              <a:solidFill>
                <a:schemeClr val="tx2"/>
              </a:solidFill>
              <a:latin typeface="Roboto" panose="020B0604020202020204" charset="0"/>
              <a:ea typeface="Roboto" panose="020B060402020202020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45710" y="1157843"/>
            <a:ext cx="3832551" cy="299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160646" y="4328159"/>
            <a:ext cx="2602680" cy="338554"/>
          </a:xfrm>
          <a:prstGeom prst="rect">
            <a:avLst/>
          </a:prstGeom>
          <a:noFill/>
        </p:spPr>
        <p:txBody>
          <a:bodyPr wrap="square" rtlCol="0">
            <a:spAutoFit/>
          </a:bodyPr>
          <a:lstStyle/>
          <a:p>
            <a:pPr algn="ctr"/>
            <a:r>
              <a:rPr lang="en-US" sz="1600" b="1" i="1" dirty="0" err="1" smtClean="0">
                <a:latin typeface="Times New Roman" panose="02020603050405020304" pitchFamily="18" charset="0"/>
                <a:cs typeface="Times New Roman" panose="02020603050405020304" pitchFamily="18" charset="0"/>
              </a:rPr>
              <a:t>Mô</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hình</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dữ</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liệu</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mức</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vật</a:t>
            </a:r>
            <a:r>
              <a:rPr lang="en-US" sz="1600" b="1" i="1" dirty="0" smtClean="0">
                <a:latin typeface="Times New Roman" panose="02020603050405020304" pitchFamily="18" charset="0"/>
                <a:cs typeface="Times New Roman" panose="02020603050405020304" pitchFamily="18" charset="0"/>
              </a:rPr>
              <a:t> </a:t>
            </a:r>
            <a:r>
              <a:rPr lang="en-US" sz="1600" b="1" i="1" dirty="0" err="1" smtClean="0">
                <a:latin typeface="Times New Roman" panose="02020603050405020304" pitchFamily="18" charset="0"/>
                <a:cs typeface="Times New Roman" panose="02020603050405020304" pitchFamily="18" charset="0"/>
              </a:rPr>
              <a:t>lý</a:t>
            </a:r>
            <a:endParaRPr lang="en-US" sz="16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19586"/>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8223" y="1337900"/>
            <a:ext cx="2572617" cy="1569660"/>
          </a:xfrm>
          <a:prstGeom prst="rect">
            <a:avLst/>
          </a:prstGeom>
        </p:spPr>
        <p:txBody>
          <a:bodyPr wrap="square">
            <a:spAutoFit/>
          </a:bodyPr>
          <a:lstStyle/>
          <a:p>
            <a:r>
              <a:rPr lang="en-US" sz="3200" b="1" dirty="0" err="1" smtClean="0">
                <a:solidFill>
                  <a:schemeClr val="tx2"/>
                </a:solidFill>
                <a:latin typeface="+mj-lt"/>
                <a:ea typeface="Calibri" panose="020F0502020204030204" pitchFamily="34" charset="0"/>
                <a:cs typeface="Times New Roman" panose="02020603050405020304" pitchFamily="18" charset="0"/>
              </a:rPr>
              <a:t>Mô</a:t>
            </a:r>
            <a:r>
              <a:rPr lang="en-US" sz="3200" b="1" dirty="0" smtClean="0">
                <a:solidFill>
                  <a:schemeClr val="tx2"/>
                </a:solidFill>
                <a:latin typeface="+mj-lt"/>
                <a:ea typeface="Calibri" panose="020F0502020204030204" pitchFamily="34" charset="0"/>
                <a:cs typeface="Times New Roman" panose="02020603050405020304" pitchFamily="18" charset="0"/>
              </a:rPr>
              <a:t> </a:t>
            </a:r>
            <a:r>
              <a:rPr lang="en-US" sz="3200" b="1" dirty="0" err="1" smtClean="0">
                <a:solidFill>
                  <a:schemeClr val="tx2"/>
                </a:solidFill>
                <a:latin typeface="+mj-lt"/>
                <a:ea typeface="Calibri" panose="020F0502020204030204" pitchFamily="34" charset="0"/>
                <a:cs typeface="Times New Roman" panose="02020603050405020304" pitchFamily="18" charset="0"/>
              </a:rPr>
              <a:t>hình</a:t>
            </a:r>
            <a:r>
              <a:rPr lang="en-US" sz="3200" b="1" dirty="0" smtClean="0">
                <a:solidFill>
                  <a:schemeClr val="tx2"/>
                </a:solidFill>
                <a:latin typeface="+mj-lt"/>
                <a:ea typeface="Calibri" panose="020F0502020204030204" pitchFamily="34" charset="0"/>
                <a:cs typeface="Times New Roman" panose="02020603050405020304" pitchFamily="18" charset="0"/>
              </a:rPr>
              <a:t> </a:t>
            </a:r>
            <a:r>
              <a:rPr lang="en-US" sz="3200" b="1" dirty="0" err="1" smtClean="0">
                <a:solidFill>
                  <a:schemeClr val="tx2"/>
                </a:solidFill>
                <a:latin typeface="+mj-lt"/>
                <a:ea typeface="Calibri" panose="020F0502020204030204" pitchFamily="34" charset="0"/>
                <a:cs typeface="Times New Roman" panose="02020603050405020304" pitchFamily="18" charset="0"/>
              </a:rPr>
              <a:t>phân</a:t>
            </a:r>
            <a:r>
              <a:rPr lang="en-US" sz="3200" b="1" dirty="0" smtClean="0">
                <a:solidFill>
                  <a:schemeClr val="tx2"/>
                </a:solidFill>
                <a:latin typeface="+mj-lt"/>
                <a:ea typeface="Calibri" panose="020F0502020204030204" pitchFamily="34" charset="0"/>
                <a:cs typeface="Times New Roman" panose="02020603050405020304" pitchFamily="18" charset="0"/>
              </a:rPr>
              <a:t> cấp </a:t>
            </a:r>
            <a:r>
              <a:rPr lang="en-US" sz="3200" b="1" dirty="0" err="1" smtClean="0">
                <a:solidFill>
                  <a:schemeClr val="tx2"/>
                </a:solidFill>
                <a:latin typeface="+mj-lt"/>
                <a:ea typeface="Calibri" panose="020F0502020204030204" pitchFamily="34" charset="0"/>
                <a:cs typeface="Times New Roman" panose="02020603050405020304" pitchFamily="18" charset="0"/>
              </a:rPr>
              <a:t>chức</a:t>
            </a:r>
            <a:r>
              <a:rPr lang="en-US" sz="3200" b="1" dirty="0" smtClean="0">
                <a:solidFill>
                  <a:schemeClr val="tx2"/>
                </a:solidFill>
                <a:latin typeface="+mj-lt"/>
                <a:ea typeface="Calibri" panose="020F0502020204030204" pitchFamily="34" charset="0"/>
                <a:cs typeface="Times New Roman" panose="02020603050405020304" pitchFamily="18" charset="0"/>
              </a:rPr>
              <a:t> năng</a:t>
            </a:r>
            <a:endParaRPr lang="en-US" sz="3200" b="1" dirty="0">
              <a:solidFill>
                <a:schemeClr val="tx2"/>
              </a:solidFill>
              <a:latin typeface="+mj-l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8393" y="960936"/>
            <a:ext cx="4727095" cy="275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096875"/>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18"/>
          <p:cNvPicPr/>
          <p:nvPr/>
        </p:nvPicPr>
        <p:blipFill>
          <a:blip r:embed="rId2">
            <a:extLst>
              <a:ext uri="{28A0092B-C50C-407E-A947-70E740481C1C}">
                <a14:useLocalDpi xmlns:a14="http://schemas.microsoft.com/office/drawing/2010/main" val="0"/>
              </a:ext>
            </a:extLst>
          </a:blip>
          <a:stretch>
            <a:fillRect/>
          </a:stretch>
        </p:blipFill>
        <p:spPr>
          <a:xfrm>
            <a:off x="3576022" y="618733"/>
            <a:ext cx="4610465" cy="3139440"/>
          </a:xfrm>
          <a:prstGeom prst="rect">
            <a:avLst/>
          </a:prstGeom>
        </p:spPr>
      </p:pic>
      <p:sp>
        <p:nvSpPr>
          <p:cNvPr id="4" name="Rectangle 3"/>
          <p:cNvSpPr/>
          <p:nvPr/>
        </p:nvSpPr>
        <p:spPr>
          <a:xfrm>
            <a:off x="4519342" y="3705453"/>
            <a:ext cx="2723823" cy="369332"/>
          </a:xfrm>
          <a:prstGeom prst="rect">
            <a:avLst/>
          </a:prstGeom>
        </p:spPr>
        <p:txBody>
          <a:bodyPr wrap="none">
            <a:spAutoFit/>
          </a:bodyPr>
          <a:lstStyle/>
          <a:p>
            <a:r>
              <a:rPr lang="en-US" sz="1800" b="1" i="1"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đồ</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usecase</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tổng</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quát</a:t>
            </a:r>
            <a:endParaRPr lang="en-US" sz="1800" b="1" i="1" dirty="0">
              <a:latin typeface="Times New Roman" panose="02020603050405020304" pitchFamily="18" charset="0"/>
              <a:cs typeface="Times New Roman" panose="02020603050405020304" pitchFamily="18" charset="0"/>
            </a:endParaRPr>
          </a:p>
        </p:txBody>
      </p:sp>
      <p:sp>
        <p:nvSpPr>
          <p:cNvPr id="5" name="Rectangle 4"/>
          <p:cNvSpPr/>
          <p:nvPr/>
        </p:nvSpPr>
        <p:spPr>
          <a:xfrm>
            <a:off x="266482" y="1264472"/>
            <a:ext cx="2113035" cy="1323439"/>
          </a:xfrm>
          <a:prstGeom prst="rect">
            <a:avLst/>
          </a:prstGeom>
        </p:spPr>
        <p:txBody>
          <a:bodyPr wrap="square">
            <a:spAutoFit/>
          </a:bodyPr>
          <a:lstStyle/>
          <a:p>
            <a:r>
              <a:rPr lang="en-US" sz="4000" b="1" dirty="0" err="1">
                <a:solidFill>
                  <a:schemeClr val="tx2"/>
                </a:solidFill>
                <a:latin typeface="Roboto" panose="020B0604020202020204" charset="0"/>
                <a:ea typeface="Roboto" panose="020B0604020202020204" charset="0"/>
                <a:cs typeface="Times New Roman" panose="02020603050405020304" pitchFamily="18" charset="0"/>
              </a:rPr>
              <a:t>Biểu</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đồ</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usecase</a:t>
            </a:r>
            <a:endParaRPr lang="en-US" sz="4000" b="1" dirty="0">
              <a:solidFill>
                <a:schemeClr val="tx2"/>
              </a:solidFill>
              <a:latin typeface="Roboto" panose="020B0604020202020204" charset="0"/>
              <a:ea typeface="Roboto" panose="020B0604020202020204" charset="0"/>
            </a:endParaRPr>
          </a:p>
        </p:txBody>
      </p:sp>
      <p:pic>
        <p:nvPicPr>
          <p:cNvPr id="6" name="Hình ảnh 19"/>
          <p:cNvPicPr/>
          <p:nvPr/>
        </p:nvPicPr>
        <p:blipFill>
          <a:blip r:embed="rId3">
            <a:extLst>
              <a:ext uri="{28A0092B-C50C-407E-A947-70E740481C1C}">
                <a14:useLocalDpi xmlns:a14="http://schemas.microsoft.com/office/drawing/2010/main" val="0"/>
              </a:ext>
            </a:extLst>
          </a:blip>
          <a:stretch>
            <a:fillRect/>
          </a:stretch>
        </p:blipFill>
        <p:spPr>
          <a:xfrm>
            <a:off x="3242277" y="733726"/>
            <a:ext cx="4944210" cy="2909454"/>
          </a:xfrm>
          <a:prstGeom prst="rect">
            <a:avLst/>
          </a:prstGeom>
        </p:spPr>
      </p:pic>
      <p:sp>
        <p:nvSpPr>
          <p:cNvPr id="7" name="Rectangle 6"/>
          <p:cNvSpPr/>
          <p:nvPr/>
        </p:nvSpPr>
        <p:spPr>
          <a:xfrm>
            <a:off x="4199283" y="3942839"/>
            <a:ext cx="3861955" cy="369332"/>
          </a:xfrm>
          <a:prstGeom prst="rect">
            <a:avLst/>
          </a:prstGeom>
        </p:spPr>
        <p:txBody>
          <a:bodyPr wrap="none">
            <a:spAutoFit/>
          </a:bodyPr>
          <a:lstStyle/>
          <a:p>
            <a:r>
              <a:rPr lang="en-US" sz="1800" b="1" i="1"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đồ</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usecase</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chức</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năng</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đăng</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nhập</a:t>
            </a:r>
            <a:endParaRPr lang="en-US" sz="1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4042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4"/>
                                        </p:tgtEl>
                                        <p:attrNameLst>
                                          <p:attrName>ppt_w</p:attrName>
                                        </p:attrNameLst>
                                      </p:cBhvr>
                                      <p:tavLst>
                                        <p:tav tm="0">
                                          <p:val>
                                            <p:strVal val="ppt_w"/>
                                          </p:val>
                                        </p:tav>
                                        <p:tav tm="100000">
                                          <p:val>
                                            <p:fltVal val="0"/>
                                          </p:val>
                                        </p:tav>
                                      </p:tavLst>
                                    </p:anim>
                                    <p:anim calcmode="lin" valueType="num">
                                      <p:cBhvr>
                                        <p:cTn id="12" dur="500"/>
                                        <p:tgtEl>
                                          <p:spTgt spid="4"/>
                                        </p:tgtEl>
                                        <p:attrNameLst>
                                          <p:attrName>ppt_h</p:attrName>
                                        </p:attrNameLst>
                                      </p:cBhvr>
                                      <p:tavLst>
                                        <p:tav tm="0">
                                          <p:val>
                                            <p:strVal val="ppt_h"/>
                                          </p:val>
                                        </p:tav>
                                        <p:tav tm="100000">
                                          <p:val>
                                            <p:fltVal val="0"/>
                                          </p:val>
                                        </p:tav>
                                      </p:tavLst>
                                    </p:anim>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20"/>
          <p:cNvPicPr/>
          <p:nvPr/>
        </p:nvPicPr>
        <p:blipFill>
          <a:blip r:embed="rId2">
            <a:extLst>
              <a:ext uri="{28A0092B-C50C-407E-A947-70E740481C1C}">
                <a14:useLocalDpi xmlns:a14="http://schemas.microsoft.com/office/drawing/2010/main" val="0"/>
              </a:ext>
            </a:extLst>
          </a:blip>
          <a:stretch>
            <a:fillRect/>
          </a:stretch>
        </p:blipFill>
        <p:spPr>
          <a:xfrm>
            <a:off x="3701733" y="722601"/>
            <a:ext cx="4338261" cy="2867025"/>
          </a:xfrm>
          <a:prstGeom prst="rect">
            <a:avLst/>
          </a:prstGeom>
        </p:spPr>
      </p:pic>
      <p:sp>
        <p:nvSpPr>
          <p:cNvPr id="6" name="Rectangle 5"/>
          <p:cNvSpPr/>
          <p:nvPr/>
        </p:nvSpPr>
        <p:spPr>
          <a:xfrm>
            <a:off x="3985679" y="3844880"/>
            <a:ext cx="4054315" cy="369332"/>
          </a:xfrm>
          <a:prstGeom prst="rect">
            <a:avLst/>
          </a:prstGeom>
        </p:spPr>
        <p:txBody>
          <a:bodyPr wrap="none">
            <a:spAutoFit/>
          </a:bodyPr>
          <a:lstStyle/>
          <a:p>
            <a:r>
              <a:rPr lang="en-US" sz="1800" b="1" i="1"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đồ</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usecase</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chức</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năng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Thêm</a:t>
            </a:r>
            <a:r>
              <a:rPr lang="en-US" sz="1800" b="1" i="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phòng</a:t>
            </a:r>
            <a:endParaRPr lang="en-US" sz="1800" b="1" i="1" dirty="0">
              <a:latin typeface="Times New Roman" panose="02020603050405020304" pitchFamily="18" charset="0"/>
              <a:cs typeface="Times New Roman" panose="02020603050405020304" pitchFamily="18" charset="0"/>
            </a:endParaRPr>
          </a:p>
        </p:txBody>
      </p:sp>
      <p:sp>
        <p:nvSpPr>
          <p:cNvPr id="7" name="Rectangle 6"/>
          <p:cNvSpPr/>
          <p:nvPr/>
        </p:nvSpPr>
        <p:spPr>
          <a:xfrm>
            <a:off x="266482" y="1264472"/>
            <a:ext cx="2113035" cy="1323439"/>
          </a:xfrm>
          <a:prstGeom prst="rect">
            <a:avLst/>
          </a:prstGeom>
        </p:spPr>
        <p:txBody>
          <a:bodyPr wrap="square">
            <a:spAutoFit/>
          </a:bodyPr>
          <a:lstStyle/>
          <a:p>
            <a:r>
              <a:rPr lang="en-US" sz="4000" b="1" dirty="0" err="1">
                <a:solidFill>
                  <a:schemeClr val="tx2"/>
                </a:solidFill>
                <a:latin typeface="Roboto" panose="020B0604020202020204" charset="0"/>
                <a:ea typeface="Roboto" panose="020B0604020202020204" charset="0"/>
                <a:cs typeface="Times New Roman" panose="02020603050405020304" pitchFamily="18" charset="0"/>
              </a:rPr>
              <a:t>Biểu</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đồ</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usecase</a:t>
            </a:r>
            <a:endParaRPr lang="en-US" sz="4000" b="1" dirty="0">
              <a:solidFill>
                <a:schemeClr val="tx2"/>
              </a:solidFill>
              <a:latin typeface="Roboto" panose="020B0604020202020204" charset="0"/>
              <a:ea typeface="Roboto" panose="020B0604020202020204" charset="0"/>
            </a:endParaRPr>
          </a:p>
        </p:txBody>
      </p:sp>
      <p:pic>
        <p:nvPicPr>
          <p:cNvPr id="8" name="Hình ảnh 28"/>
          <p:cNvPicPr/>
          <p:nvPr/>
        </p:nvPicPr>
        <p:blipFill>
          <a:blip r:embed="rId3">
            <a:extLst>
              <a:ext uri="{28A0092B-C50C-407E-A947-70E740481C1C}">
                <a14:useLocalDpi xmlns:a14="http://schemas.microsoft.com/office/drawing/2010/main" val="0"/>
              </a:ext>
            </a:extLst>
          </a:blip>
          <a:stretch>
            <a:fillRect/>
          </a:stretch>
        </p:blipFill>
        <p:spPr>
          <a:xfrm>
            <a:off x="3621736" y="811090"/>
            <a:ext cx="4368629" cy="2729862"/>
          </a:xfrm>
          <a:prstGeom prst="rect">
            <a:avLst/>
          </a:prstGeom>
        </p:spPr>
      </p:pic>
      <p:sp>
        <p:nvSpPr>
          <p:cNvPr id="9" name="Rectangle 8"/>
          <p:cNvSpPr/>
          <p:nvPr/>
        </p:nvSpPr>
        <p:spPr>
          <a:xfrm>
            <a:off x="3725083" y="3844880"/>
            <a:ext cx="4291559" cy="369332"/>
          </a:xfrm>
          <a:prstGeom prst="rect">
            <a:avLst/>
          </a:prstGeom>
        </p:spPr>
        <p:txBody>
          <a:bodyPr wrap="none">
            <a:spAutoFit/>
          </a:bodyPr>
          <a:lstStyle/>
          <a:p>
            <a:r>
              <a:rPr lang="en-US" sz="1800" b="1" i="1"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đồ</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usecase</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chức</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năng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Đăng</a:t>
            </a:r>
            <a:r>
              <a:rPr lang="en-US" sz="1800" b="1" i="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ký</a:t>
            </a:r>
            <a:r>
              <a:rPr lang="en-US" sz="1800" b="1" i="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khách</a:t>
            </a:r>
            <a:endParaRPr lang="en-US" sz="1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1799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20"/>
          <p:cNvPicPr/>
          <p:nvPr/>
        </p:nvPicPr>
        <p:blipFill>
          <a:blip r:embed="rId2">
            <a:extLst>
              <a:ext uri="{28A0092B-C50C-407E-A947-70E740481C1C}">
                <a14:useLocalDpi xmlns:a14="http://schemas.microsoft.com/office/drawing/2010/main" val="0"/>
              </a:ext>
            </a:extLst>
          </a:blip>
          <a:stretch>
            <a:fillRect/>
          </a:stretch>
        </p:blipFill>
        <p:spPr>
          <a:xfrm>
            <a:off x="3701733" y="811864"/>
            <a:ext cx="4338261" cy="2688499"/>
          </a:xfrm>
          <a:prstGeom prst="rect">
            <a:avLst/>
          </a:prstGeom>
        </p:spPr>
      </p:pic>
      <p:sp>
        <p:nvSpPr>
          <p:cNvPr id="6" name="Rectangle 5"/>
          <p:cNvSpPr/>
          <p:nvPr/>
        </p:nvSpPr>
        <p:spPr>
          <a:xfrm>
            <a:off x="3985679" y="3657619"/>
            <a:ext cx="3964547" cy="369332"/>
          </a:xfrm>
          <a:prstGeom prst="rect">
            <a:avLst/>
          </a:prstGeom>
        </p:spPr>
        <p:txBody>
          <a:bodyPr wrap="none">
            <a:spAutoFit/>
          </a:bodyPr>
          <a:lstStyle/>
          <a:p>
            <a:r>
              <a:rPr lang="en-US" sz="1800" b="1" i="1"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đồ</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usecase</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chức</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năng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Thanh</a:t>
            </a:r>
            <a:r>
              <a:rPr lang="en-US" sz="1800" b="1" i="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toán</a:t>
            </a:r>
            <a:endParaRPr lang="en-US" sz="1800" b="1" i="1" dirty="0">
              <a:latin typeface="Times New Roman" panose="02020603050405020304" pitchFamily="18" charset="0"/>
              <a:cs typeface="Times New Roman" panose="02020603050405020304" pitchFamily="18" charset="0"/>
            </a:endParaRPr>
          </a:p>
        </p:txBody>
      </p:sp>
      <p:sp>
        <p:nvSpPr>
          <p:cNvPr id="7" name="Rectangle 6"/>
          <p:cNvSpPr/>
          <p:nvPr/>
        </p:nvSpPr>
        <p:spPr>
          <a:xfrm>
            <a:off x="266482" y="1264472"/>
            <a:ext cx="2113035" cy="1323439"/>
          </a:xfrm>
          <a:prstGeom prst="rect">
            <a:avLst/>
          </a:prstGeom>
        </p:spPr>
        <p:txBody>
          <a:bodyPr wrap="square">
            <a:spAutoFit/>
          </a:bodyPr>
          <a:lstStyle/>
          <a:p>
            <a:r>
              <a:rPr lang="en-US" sz="4000" b="1" dirty="0" err="1">
                <a:solidFill>
                  <a:schemeClr val="tx2"/>
                </a:solidFill>
                <a:latin typeface="Roboto" panose="020B0604020202020204" charset="0"/>
                <a:ea typeface="Roboto" panose="020B0604020202020204" charset="0"/>
                <a:cs typeface="Times New Roman" panose="02020603050405020304" pitchFamily="18" charset="0"/>
              </a:rPr>
              <a:t>Biểu</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đồ</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usecase</a:t>
            </a:r>
            <a:endParaRPr lang="en-US" sz="4000" b="1" dirty="0">
              <a:solidFill>
                <a:schemeClr val="tx2"/>
              </a:solidFill>
              <a:latin typeface="Roboto" panose="020B0604020202020204" charset="0"/>
              <a:ea typeface="Roboto" panose="020B0604020202020204" charset="0"/>
            </a:endParaRPr>
          </a:p>
        </p:txBody>
      </p:sp>
      <p:pic>
        <p:nvPicPr>
          <p:cNvPr id="8" name="Hình ảnh 28"/>
          <p:cNvPicPr/>
          <p:nvPr/>
        </p:nvPicPr>
        <p:blipFill>
          <a:blip r:embed="rId3">
            <a:extLst>
              <a:ext uri="{28A0092B-C50C-407E-A947-70E740481C1C}">
                <a14:useLocalDpi xmlns:a14="http://schemas.microsoft.com/office/drawing/2010/main" val="0"/>
              </a:ext>
            </a:extLst>
          </a:blip>
          <a:stretch>
            <a:fillRect/>
          </a:stretch>
        </p:blipFill>
        <p:spPr>
          <a:xfrm>
            <a:off x="3581597" y="877130"/>
            <a:ext cx="4368629" cy="2560794"/>
          </a:xfrm>
          <a:prstGeom prst="rect">
            <a:avLst/>
          </a:prstGeom>
        </p:spPr>
      </p:pic>
      <p:sp>
        <p:nvSpPr>
          <p:cNvPr id="9" name="Rectangle 8"/>
          <p:cNvSpPr/>
          <p:nvPr/>
        </p:nvSpPr>
        <p:spPr>
          <a:xfrm>
            <a:off x="3607370" y="3657619"/>
            <a:ext cx="4432624" cy="369332"/>
          </a:xfrm>
          <a:prstGeom prst="rect">
            <a:avLst/>
          </a:prstGeom>
        </p:spPr>
        <p:txBody>
          <a:bodyPr wrap="none">
            <a:spAutoFit/>
          </a:bodyPr>
          <a:lstStyle/>
          <a:p>
            <a:r>
              <a:rPr lang="en-US" sz="1800" b="1" i="1"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đồ</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usecase</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chức</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năng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Thông</a:t>
            </a:r>
            <a:r>
              <a:rPr lang="en-US" sz="1800" b="1" i="1" dirty="0" smtClean="0">
                <a:latin typeface="Times New Roman" panose="02020603050405020304" pitchFamily="18" charset="0"/>
                <a:ea typeface="Calibri" panose="020F0502020204030204" pitchFamily="34" charset="0"/>
                <a:cs typeface="Times New Roman" panose="02020603050405020304" pitchFamily="18" charset="0"/>
              </a:rPr>
              <a:t> tin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khách</a:t>
            </a:r>
            <a:endParaRPr lang="en-US" sz="1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101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20"/>
          <p:cNvPicPr/>
          <p:nvPr/>
        </p:nvPicPr>
        <p:blipFill>
          <a:blip r:embed="rId2">
            <a:extLst>
              <a:ext uri="{28A0092B-C50C-407E-A947-70E740481C1C}">
                <a14:useLocalDpi xmlns:a14="http://schemas.microsoft.com/office/drawing/2010/main" val="0"/>
              </a:ext>
            </a:extLst>
          </a:blip>
          <a:stretch>
            <a:fillRect/>
          </a:stretch>
        </p:blipFill>
        <p:spPr>
          <a:xfrm>
            <a:off x="3725362" y="811864"/>
            <a:ext cx="4291002" cy="2688499"/>
          </a:xfrm>
          <a:prstGeom prst="rect">
            <a:avLst/>
          </a:prstGeom>
        </p:spPr>
      </p:pic>
      <p:sp>
        <p:nvSpPr>
          <p:cNvPr id="6" name="Rectangle 5"/>
          <p:cNvSpPr/>
          <p:nvPr/>
        </p:nvSpPr>
        <p:spPr>
          <a:xfrm>
            <a:off x="3985679" y="3657619"/>
            <a:ext cx="3836307" cy="369332"/>
          </a:xfrm>
          <a:prstGeom prst="rect">
            <a:avLst/>
          </a:prstGeom>
        </p:spPr>
        <p:txBody>
          <a:bodyPr wrap="none">
            <a:spAutoFit/>
          </a:bodyPr>
          <a:lstStyle/>
          <a:p>
            <a:r>
              <a:rPr lang="en-US" sz="1800" b="1" i="1"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đồ</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usecase</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chức</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năng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Nhân</a:t>
            </a:r>
            <a:r>
              <a:rPr lang="en-US" sz="1800" b="1" i="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viên</a:t>
            </a:r>
            <a:endParaRPr lang="en-US" sz="1800" b="1" i="1" dirty="0">
              <a:latin typeface="Times New Roman" panose="02020603050405020304" pitchFamily="18" charset="0"/>
              <a:cs typeface="Times New Roman" panose="02020603050405020304" pitchFamily="18" charset="0"/>
            </a:endParaRPr>
          </a:p>
        </p:txBody>
      </p:sp>
      <p:sp>
        <p:nvSpPr>
          <p:cNvPr id="7" name="Rectangle 6"/>
          <p:cNvSpPr/>
          <p:nvPr/>
        </p:nvSpPr>
        <p:spPr>
          <a:xfrm>
            <a:off x="266482" y="1264472"/>
            <a:ext cx="2113035" cy="1323439"/>
          </a:xfrm>
          <a:prstGeom prst="rect">
            <a:avLst/>
          </a:prstGeom>
        </p:spPr>
        <p:txBody>
          <a:bodyPr wrap="square">
            <a:spAutoFit/>
          </a:bodyPr>
          <a:lstStyle/>
          <a:p>
            <a:r>
              <a:rPr lang="en-US" sz="4000" b="1" dirty="0" err="1">
                <a:solidFill>
                  <a:schemeClr val="tx2"/>
                </a:solidFill>
                <a:latin typeface="Roboto" panose="020B0604020202020204" charset="0"/>
                <a:ea typeface="Roboto" panose="020B0604020202020204" charset="0"/>
                <a:cs typeface="Times New Roman" panose="02020603050405020304" pitchFamily="18" charset="0"/>
              </a:rPr>
              <a:t>Biểu</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đồ</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usecase</a:t>
            </a:r>
            <a:endParaRPr lang="en-US" sz="4000" b="1" dirty="0">
              <a:solidFill>
                <a:schemeClr val="tx2"/>
              </a:solidFill>
              <a:latin typeface="Roboto" panose="020B0604020202020204" charset="0"/>
              <a:ea typeface="Roboto" panose="020B0604020202020204" charset="0"/>
            </a:endParaRPr>
          </a:p>
        </p:txBody>
      </p:sp>
      <p:pic>
        <p:nvPicPr>
          <p:cNvPr id="8" name="Hình ảnh 28"/>
          <p:cNvPicPr/>
          <p:nvPr/>
        </p:nvPicPr>
        <p:blipFill>
          <a:blip r:embed="rId3">
            <a:extLst>
              <a:ext uri="{28A0092B-C50C-407E-A947-70E740481C1C}">
                <a14:useLocalDpi xmlns:a14="http://schemas.microsoft.com/office/drawing/2010/main" val="0"/>
              </a:ext>
            </a:extLst>
          </a:blip>
          <a:stretch>
            <a:fillRect/>
          </a:stretch>
        </p:blipFill>
        <p:spPr>
          <a:xfrm>
            <a:off x="3937591" y="875716"/>
            <a:ext cx="3866544" cy="2560794"/>
          </a:xfrm>
          <a:prstGeom prst="rect">
            <a:avLst/>
          </a:prstGeom>
        </p:spPr>
      </p:pic>
      <p:sp>
        <p:nvSpPr>
          <p:cNvPr id="9" name="Rectangle 8"/>
          <p:cNvSpPr/>
          <p:nvPr/>
        </p:nvSpPr>
        <p:spPr>
          <a:xfrm>
            <a:off x="3985679" y="3657619"/>
            <a:ext cx="3746538" cy="369332"/>
          </a:xfrm>
          <a:prstGeom prst="rect">
            <a:avLst/>
          </a:prstGeom>
        </p:spPr>
        <p:txBody>
          <a:bodyPr wrap="none">
            <a:spAutoFit/>
          </a:bodyPr>
          <a:lstStyle/>
          <a:p>
            <a:r>
              <a:rPr lang="en-US" sz="1800" b="1" i="1"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đồ</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usecase</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chức</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năng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Thống</a:t>
            </a:r>
            <a:r>
              <a:rPr lang="en-US" sz="1800" b="1" i="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smtClean="0">
                <a:latin typeface="Times New Roman" panose="02020603050405020304" pitchFamily="18" charset="0"/>
                <a:ea typeface="Calibri" panose="020F0502020204030204" pitchFamily="34" charset="0"/>
                <a:cs typeface="Times New Roman" panose="02020603050405020304" pitchFamily="18" charset="0"/>
              </a:rPr>
              <a:t>kê</a:t>
            </a:r>
            <a:endParaRPr lang="en-US" sz="1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6215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4" name="Google Shape;1884;p26"/>
          <p:cNvSpPr txBox="1">
            <a:spLocks noGrp="1"/>
          </p:cNvSpPr>
          <p:nvPr>
            <p:ph type="title" idx="8"/>
          </p:nvPr>
        </p:nvSpPr>
        <p:spPr>
          <a:xfrm>
            <a:off x="6755427" y="2846275"/>
            <a:ext cx="1751688" cy="645300"/>
          </a:xfrm>
          <a:prstGeom prst="rect">
            <a:avLst/>
          </a:prstGeom>
        </p:spPr>
        <p:txBody>
          <a:bodyPr spcFirstLastPara="1" wrap="square" lIns="0" tIns="0" rIns="0" bIns="0" anchor="ctr" anchorCtr="0">
            <a:noAutofit/>
          </a:bodyPr>
          <a:lstStyle/>
          <a:p>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Đối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tượng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nghiên</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cứu</a:t>
            </a:r>
            <a:endParaRPr lang="en-US" b="1" dirty="0">
              <a:latin typeface="Times New Roman" panose="02020603050405020304" pitchFamily="18" charset="0"/>
              <a:cs typeface="Times New Roman" panose="02020603050405020304" pitchFamily="18" charset="0"/>
            </a:endParaRPr>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886" name="Google Shape;1886;p26"/>
          <p:cNvSpPr txBox="1">
            <a:spLocks noGrp="1"/>
          </p:cNvSpPr>
          <p:nvPr>
            <p:ph type="title" idx="5"/>
          </p:nvPr>
        </p:nvSpPr>
        <p:spPr>
          <a:xfrm>
            <a:off x="3696156" y="2868050"/>
            <a:ext cx="1751688" cy="645300"/>
          </a:xfrm>
          <a:prstGeom prst="rect">
            <a:avLst/>
          </a:prstGeom>
        </p:spPr>
        <p:txBody>
          <a:bodyPr spcFirstLastPara="1" wrap="square" lIns="0" tIns="0" rIns="0" bIns="0" anchor="ctr" anchorCtr="0">
            <a:noAutofit/>
          </a:bodyPr>
          <a:lstStyle/>
          <a:p>
            <a:r>
              <a:rPr lang="en-US" b="1" dirty="0" err="1">
                <a:latin typeface="Times New Roman" panose="02020603050405020304" pitchFamily="18" charset="0"/>
                <a:cs typeface="Times New Roman" panose="02020603050405020304" pitchFamily="18" charset="0"/>
              </a:rPr>
              <a:t>Mục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tiêu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đề</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tài</a:t>
            </a:r>
            <a:endParaRPr lang="en-US" b="1" dirty="0">
              <a:latin typeface="Times New Roman" panose="02020603050405020304" pitchFamily="18" charset="0"/>
              <a:cs typeface="Times New Roman" panose="02020603050405020304" pitchFamily="18" charset="0"/>
            </a:endParaRPr>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888" name="Google Shape;1888;p26"/>
          <p:cNvSpPr txBox="1">
            <a:spLocks noGrp="1"/>
          </p:cNvSpPr>
          <p:nvPr>
            <p:ph type="subTitle" idx="1"/>
          </p:nvPr>
        </p:nvSpPr>
        <p:spPr>
          <a:xfrm>
            <a:off x="650104" y="3491575"/>
            <a:ext cx="2468066" cy="1598075"/>
          </a:xfrm>
          <a:prstGeom prst="rect">
            <a:avLst/>
          </a:prstGeom>
        </p:spPr>
        <p:txBody>
          <a:bodyPr spcFirstLastPara="1" wrap="square" lIns="0" tIns="0" rIns="0" bIns="0" anchor="ctr" anchorCtr="0">
            <a:noAutofit/>
          </a:bodyPr>
          <a:lstStyle/>
          <a:p>
            <a:pPr marL="0" lvl="0" indent="0"/>
            <a:r>
              <a:rPr lang="en-US" dirty="0" err="1" smtClean="0"/>
              <a:t>Ứng</a:t>
            </a:r>
            <a:r>
              <a:rPr lang="en-US" dirty="0" smtClean="0"/>
              <a:t> dụng </a:t>
            </a:r>
            <a:r>
              <a:rPr lang="vi-VN" dirty="0" smtClean="0"/>
              <a:t>Entity </a:t>
            </a:r>
            <a:r>
              <a:rPr lang="vi-VN" dirty="0"/>
              <a:t>Framework hỗ trợ quản lý dữ liệu hiệu quả, giải quyết khó khăn trong việc quản lý thông tin khách sạn.</a:t>
            </a:r>
            <a:endParaRPr dirty="0"/>
          </a:p>
        </p:txBody>
      </p:sp>
      <p:sp>
        <p:nvSpPr>
          <p:cNvPr id="1889" name="Google Shape;1889;p26"/>
          <p:cNvSpPr txBox="1">
            <a:spLocks noGrp="1"/>
          </p:cNvSpPr>
          <p:nvPr>
            <p:ph type="title" idx="2"/>
          </p:nvPr>
        </p:nvSpPr>
        <p:spPr>
          <a:xfrm>
            <a:off x="729700" y="2868050"/>
            <a:ext cx="1466700" cy="645300"/>
          </a:xfrm>
          <a:prstGeom prst="rect">
            <a:avLst/>
          </a:prstGeom>
        </p:spPr>
        <p:txBody>
          <a:bodyPr spcFirstLastPara="1" wrap="square" lIns="0" tIns="0" rIns="0" bIns="0" anchor="ctr" anchorCtr="0">
            <a:noAutofit/>
          </a:bodyPr>
          <a:lstStyle/>
          <a:p>
            <a:r>
              <a:rPr lang="en-US" b="1" dirty="0" err="1">
                <a:latin typeface="Times New Roman" panose="02020603050405020304" pitchFamily="18" charset="0"/>
                <a:ea typeface="Tahoma" panose="020B0604030504040204" pitchFamily="34" charset="0"/>
                <a:cs typeface="Times New Roman" panose="02020603050405020304" pitchFamily="18" charset="0"/>
              </a:rPr>
              <a:t>Lí</a:t>
            </a:r>
            <a:r>
              <a:rPr lang="en-US" b="1" dirty="0">
                <a:latin typeface="Times New Roman" panose="02020603050405020304" pitchFamily="18" charset="0"/>
                <a:ea typeface="Tahoma" panose="020B0604030504040204" pitchFamily="34" charset="0"/>
                <a:cs typeface="Times New Roman" panose="02020603050405020304" pitchFamily="18" charset="0"/>
              </a:rPr>
              <a:t> do </a:t>
            </a:r>
            <a:r>
              <a:rPr lang="en-US" b="1" dirty="0" err="1">
                <a:latin typeface="Times New Roman" panose="02020603050405020304" pitchFamily="18" charset="0"/>
                <a:ea typeface="Tahoma" panose="020B0604030504040204" pitchFamily="34" charset="0"/>
                <a:cs typeface="Times New Roman" panose="02020603050405020304" pitchFamily="18" charset="0"/>
              </a:rPr>
              <a:t>chọn</a:t>
            </a:r>
            <a:r>
              <a:rPr lang="en-US" b="1" dirty="0">
                <a:latin typeface="Times New Roman" panose="02020603050405020304" pitchFamily="18" charset="0"/>
                <a:ea typeface="Tahoma" panose="020B0604030504040204" pitchFamily="34" charset="0"/>
                <a:cs typeface="Times New Roman" panose="02020603050405020304" pitchFamily="18" charset="0"/>
              </a:rPr>
              <a:t> </a:t>
            </a:r>
            <a:r>
              <a:rPr lang="en-US" b="1" dirty="0" err="1">
                <a:latin typeface="Times New Roman" panose="02020603050405020304" pitchFamily="18" charset="0"/>
                <a:ea typeface="Tahoma" panose="020B0604030504040204" pitchFamily="34" charset="0"/>
                <a:cs typeface="Times New Roman" panose="02020603050405020304" pitchFamily="18" charset="0"/>
              </a:rPr>
              <a:t>đề</a:t>
            </a:r>
            <a:r>
              <a:rPr lang="en-US" b="1" dirty="0">
                <a:latin typeface="Times New Roman" panose="02020603050405020304" pitchFamily="18" charset="0"/>
                <a:ea typeface="Tahoma" panose="020B0604030504040204" pitchFamily="34" charset="0"/>
                <a:cs typeface="Times New Roman" panose="02020603050405020304" pitchFamily="18" charset="0"/>
              </a:rPr>
              <a:t> </a:t>
            </a:r>
            <a:r>
              <a:rPr lang="en-US" b="1" dirty="0" err="1">
                <a:latin typeface="Times New Roman" panose="02020603050405020304" pitchFamily="18" charset="0"/>
                <a:ea typeface="Tahoma" panose="020B0604030504040204" pitchFamily="34" charset="0"/>
                <a:cs typeface="Times New Roman" panose="02020603050405020304" pitchFamily="18" charset="0"/>
              </a:rPr>
              <a:t>tài</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1891" name="Google Shape;1891;p26"/>
          <p:cNvSpPr txBox="1">
            <a:spLocks noGrp="1"/>
          </p:cNvSpPr>
          <p:nvPr>
            <p:ph type="subTitle" idx="4"/>
          </p:nvPr>
        </p:nvSpPr>
        <p:spPr>
          <a:xfrm>
            <a:off x="3542021" y="3613610"/>
            <a:ext cx="2689446" cy="1141269"/>
          </a:xfrm>
          <a:prstGeom prst="rect">
            <a:avLst/>
          </a:prstGeom>
        </p:spPr>
        <p:txBody>
          <a:bodyPr spcFirstLastPara="1" wrap="square" lIns="0" tIns="0" rIns="0" bIns="0" anchor="ctr" anchorCtr="0">
            <a:noAutofit/>
          </a:bodyPr>
          <a:lstStyle/>
          <a:p>
            <a:pPr lvl="0">
              <a:buFont typeface="Arial" panose="020B0604020202020204" pitchFamily="34" charset="0"/>
              <a:buChar char="•"/>
            </a:pPr>
            <a:r>
              <a:rPr lang="en-US" dirty="0" err="1" smtClean="0"/>
              <a:t>Nghiên</a:t>
            </a:r>
            <a:r>
              <a:rPr lang="en-US" dirty="0" smtClean="0"/>
              <a:t> </a:t>
            </a:r>
            <a:r>
              <a:rPr lang="en-US" dirty="0" err="1" smtClean="0"/>
              <a:t>cứu</a:t>
            </a:r>
            <a:r>
              <a:rPr lang="en-US" dirty="0" smtClean="0"/>
              <a:t> </a:t>
            </a:r>
            <a:r>
              <a:rPr lang="en-US" dirty="0" err="1" smtClean="0"/>
              <a:t>và</a:t>
            </a:r>
            <a:r>
              <a:rPr lang="en-US" dirty="0" smtClean="0"/>
              <a:t> </a:t>
            </a:r>
            <a:r>
              <a:rPr lang="en-US" dirty="0" err="1" smtClean="0"/>
              <a:t>tìm</a:t>
            </a:r>
            <a:r>
              <a:rPr lang="en-US" dirty="0" smtClean="0"/>
              <a:t> </a:t>
            </a:r>
            <a:r>
              <a:rPr lang="en-US" dirty="0" err="1" smtClean="0"/>
              <a:t>hiểu</a:t>
            </a:r>
            <a:r>
              <a:rPr lang="en-US" dirty="0" smtClean="0"/>
              <a:t> Entity Framework</a:t>
            </a:r>
            <a:endParaRPr lang="en-US" dirty="0"/>
          </a:p>
          <a:p>
            <a:pPr lvl="0">
              <a:buFont typeface="Arial" panose="020B0604020202020204" pitchFamily="34" charset="0"/>
              <a:buChar char="•"/>
            </a:pPr>
            <a:r>
              <a:rPr lang="en-US" dirty="0" err="1" smtClean="0"/>
              <a:t>Xây</a:t>
            </a:r>
            <a:r>
              <a:rPr lang="en-US" dirty="0" smtClean="0"/>
              <a:t> </a:t>
            </a:r>
            <a:r>
              <a:rPr lang="en-US" dirty="0" err="1" smtClean="0"/>
              <a:t>dựng</a:t>
            </a:r>
            <a:r>
              <a:rPr lang="en-US" dirty="0" smtClean="0"/>
              <a:t> </a:t>
            </a:r>
            <a:r>
              <a:rPr lang="en-US" dirty="0" err="1" smtClean="0"/>
              <a:t>ứng</a:t>
            </a:r>
            <a:r>
              <a:rPr lang="en-US" dirty="0" smtClean="0"/>
              <a:t> dụng minh </a:t>
            </a:r>
            <a:r>
              <a:rPr lang="en-US" dirty="0" err="1" smtClean="0"/>
              <a:t>họa</a:t>
            </a:r>
            <a:endParaRPr lang="en-US" dirty="0"/>
          </a:p>
        </p:txBody>
      </p:sp>
      <p:sp>
        <p:nvSpPr>
          <p:cNvPr id="13"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dirty="0">
                <a:latin typeface="Tahoma" panose="020B0604030504040204" pitchFamily="34" charset="0"/>
                <a:ea typeface="Tahoma" panose="020B0604030504040204" pitchFamily="34" charset="0"/>
                <a:cs typeface="Tahoma" panose="020B0604030504040204" pitchFamily="34" charset="0"/>
              </a:rPr>
              <a:t>MỞ ĐẦU </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3" name="Subtitle 2"/>
          <p:cNvSpPr>
            <a:spLocks noGrp="1"/>
          </p:cNvSpPr>
          <p:nvPr>
            <p:ph type="subTitle" idx="7"/>
          </p:nvPr>
        </p:nvSpPr>
        <p:spPr>
          <a:xfrm>
            <a:off x="6308606" y="3616918"/>
            <a:ext cx="2835394" cy="1137961"/>
          </a:xfrm>
        </p:spPr>
        <p:txBody>
          <a:bodyPr/>
          <a:lstStyle/>
          <a:p>
            <a:pPr lvl="0">
              <a:buFont typeface="Arial" panose="020B0604020202020204" pitchFamily="34" charset="0"/>
              <a:buChar char="•"/>
            </a:pPr>
            <a:r>
              <a:rPr lang="en-US" dirty="0" smtClean="0"/>
              <a:t>Entity Framework </a:t>
            </a:r>
            <a:r>
              <a:rPr lang="en-US" dirty="0" err="1" smtClean="0"/>
              <a:t>và</a:t>
            </a:r>
            <a:r>
              <a:rPr lang="en-US" dirty="0" smtClean="0"/>
              <a:t> </a:t>
            </a:r>
            <a:r>
              <a:rPr lang="en-US" dirty="0" err="1" smtClean="0"/>
              <a:t>các</a:t>
            </a:r>
            <a:r>
              <a:rPr lang="en-US" dirty="0" smtClean="0"/>
              <a:t> </a:t>
            </a:r>
            <a:r>
              <a:rPr lang="en-US" dirty="0" err="1" smtClean="0"/>
              <a:t>tính</a:t>
            </a:r>
            <a:r>
              <a:rPr lang="en-US" dirty="0" smtClean="0"/>
              <a:t> năng</a:t>
            </a:r>
            <a:endParaRPr lang="vi-VN" dirty="0"/>
          </a:p>
          <a:p>
            <a:pPr lvl="0">
              <a:buFont typeface="Arial" panose="020B0604020202020204" pitchFamily="34" charset="0"/>
              <a:buChar char="•"/>
            </a:pPr>
            <a:r>
              <a:rPr lang="en-US" dirty="0" err="1"/>
              <a:t>Xây</a:t>
            </a:r>
            <a:r>
              <a:rPr lang="en-US" dirty="0"/>
              <a:t> </a:t>
            </a:r>
            <a:r>
              <a:rPr lang="en-US" dirty="0" err="1"/>
              <a:t>dựng</a:t>
            </a:r>
            <a:r>
              <a:rPr lang="en-US" dirty="0"/>
              <a:t> </a:t>
            </a:r>
            <a:r>
              <a:rPr lang="en-US" dirty="0" err="1" smtClean="0"/>
              <a:t>ứng</a:t>
            </a:r>
            <a:r>
              <a:rPr lang="en-US" dirty="0" smtClean="0"/>
              <a:t> dụng </a:t>
            </a:r>
            <a:r>
              <a:rPr lang="en-US" dirty="0" err="1" smtClean="0"/>
              <a:t>quản</a:t>
            </a:r>
            <a:r>
              <a:rPr lang="en-US" dirty="0" smtClean="0"/>
              <a:t> </a:t>
            </a:r>
            <a:r>
              <a:rPr lang="en-US" dirty="0" err="1" smtClean="0"/>
              <a:t>lý</a:t>
            </a:r>
            <a:r>
              <a:rPr lang="en-US" dirty="0" smtClean="0"/>
              <a:t> </a:t>
            </a:r>
            <a:r>
              <a:rPr lang="en-US" dirty="0" err="1" smtClean="0"/>
              <a:t>khách</a:t>
            </a:r>
            <a:r>
              <a:rPr lang="en-US" dirty="0" smtClean="0"/>
              <a:t> </a:t>
            </a:r>
            <a:r>
              <a:rPr lang="en-US" dirty="0" err="1" smtClean="0"/>
              <a:t>sạn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5"/>
          <p:cNvPicPr/>
          <p:nvPr/>
        </p:nvPicPr>
        <p:blipFill>
          <a:blip r:embed="rId2">
            <a:extLst>
              <a:ext uri="{28A0092B-C50C-407E-A947-70E740481C1C}">
                <a14:useLocalDpi xmlns:a14="http://schemas.microsoft.com/office/drawing/2010/main" val="0"/>
              </a:ext>
            </a:extLst>
          </a:blip>
          <a:stretch>
            <a:fillRect/>
          </a:stretch>
        </p:blipFill>
        <p:spPr>
          <a:xfrm>
            <a:off x="3770057" y="451256"/>
            <a:ext cx="4222394" cy="3285022"/>
          </a:xfrm>
          <a:prstGeom prst="rect">
            <a:avLst/>
          </a:prstGeom>
        </p:spPr>
      </p:pic>
      <p:sp>
        <p:nvSpPr>
          <p:cNvPr id="3" name="Rectangle 2"/>
          <p:cNvSpPr/>
          <p:nvPr/>
        </p:nvSpPr>
        <p:spPr>
          <a:xfrm>
            <a:off x="4804877" y="4423307"/>
            <a:ext cx="2618024" cy="369332"/>
          </a:xfrm>
          <a:prstGeom prst="rect">
            <a:avLst/>
          </a:prstGeom>
        </p:spPr>
        <p:txBody>
          <a:bodyPr wrap="none">
            <a:spAutoFit/>
          </a:bodyPr>
          <a:lstStyle/>
          <a:p>
            <a:r>
              <a:rPr lang="en-US" sz="1800" b="1" i="1"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đồ</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cơ</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sở</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dữ</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liệu</a:t>
            </a:r>
            <a:endParaRPr lang="en-US" sz="1800" b="1" i="1" dirty="0">
              <a:latin typeface="Times New Roman" panose="02020603050405020304" pitchFamily="18" charset="0"/>
              <a:cs typeface="Times New Roman" panose="02020603050405020304" pitchFamily="18" charset="0"/>
            </a:endParaRPr>
          </a:p>
        </p:txBody>
      </p:sp>
      <p:sp>
        <p:nvSpPr>
          <p:cNvPr id="5" name="Rectangle 4"/>
          <p:cNvSpPr/>
          <p:nvPr/>
        </p:nvSpPr>
        <p:spPr>
          <a:xfrm>
            <a:off x="266482" y="1264472"/>
            <a:ext cx="2113035" cy="2554545"/>
          </a:xfrm>
          <a:prstGeom prst="rect">
            <a:avLst/>
          </a:prstGeom>
        </p:spPr>
        <p:txBody>
          <a:bodyPr wrap="square">
            <a:spAutoFit/>
          </a:bodyPr>
          <a:lstStyle/>
          <a:p>
            <a:pPr algn="ctr"/>
            <a:r>
              <a:rPr lang="en-US" sz="4000" b="1" dirty="0" err="1">
                <a:solidFill>
                  <a:schemeClr val="tx2"/>
                </a:solidFill>
                <a:latin typeface="Roboto" panose="020B0604020202020204" charset="0"/>
                <a:ea typeface="Roboto" panose="020B0604020202020204" charset="0"/>
                <a:cs typeface="Times New Roman" panose="02020603050405020304" pitchFamily="18" charset="0"/>
              </a:rPr>
              <a:t>Biểu</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đồ</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lớp</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cơ</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sở</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dữ</a:t>
            </a:r>
            <a:r>
              <a:rPr lang="en-US" sz="4000" b="1" dirty="0">
                <a:solidFill>
                  <a:schemeClr val="tx2"/>
                </a:solidFill>
                <a:latin typeface="Roboto" panose="020B0604020202020204" charset="0"/>
                <a:ea typeface="Roboto" panose="020B0604020202020204" charset="0"/>
                <a:cs typeface="Times New Roman" panose="02020603050405020304" pitchFamily="18" charset="0"/>
              </a:rPr>
              <a:t> </a:t>
            </a:r>
            <a:r>
              <a:rPr lang="en-US" sz="4000" b="1" dirty="0" err="1">
                <a:solidFill>
                  <a:schemeClr val="tx2"/>
                </a:solidFill>
                <a:latin typeface="Roboto" panose="020B0604020202020204" charset="0"/>
                <a:ea typeface="Roboto" panose="020B0604020202020204" charset="0"/>
                <a:cs typeface="Times New Roman" panose="02020603050405020304" pitchFamily="18" charset="0"/>
              </a:rPr>
              <a:t>liệu</a:t>
            </a:r>
            <a:endParaRPr lang="en-US" sz="4000" b="1" dirty="0">
              <a:solidFill>
                <a:schemeClr val="tx2"/>
              </a:solidFill>
              <a:latin typeface="Roboto" panose="020B0604020202020204" charset="0"/>
              <a:ea typeface="Roboto" panose="020B060402020202020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128" y="1045853"/>
            <a:ext cx="6305550" cy="2095827"/>
          </a:xfrm>
          <a:prstGeom prst="rect">
            <a:avLst/>
          </a:prstGeom>
        </p:spPr>
      </p:pic>
      <p:sp>
        <p:nvSpPr>
          <p:cNvPr id="7" name="Rectangle 6"/>
          <p:cNvSpPr/>
          <p:nvPr/>
        </p:nvSpPr>
        <p:spPr>
          <a:xfrm>
            <a:off x="3745892" y="4018062"/>
            <a:ext cx="4118435" cy="369332"/>
          </a:xfrm>
          <a:prstGeom prst="rect">
            <a:avLst/>
          </a:prstGeom>
        </p:spPr>
        <p:txBody>
          <a:bodyPr wrap="none">
            <a:spAutoFit/>
          </a:bodyPr>
          <a:lstStyle/>
          <a:p>
            <a:r>
              <a:rPr lang="en-US" sz="1800" b="1" i="1" dirty="0" err="1">
                <a:latin typeface="Times New Roman" panose="02020603050405020304" pitchFamily="18" charset="0"/>
                <a:ea typeface="Calibri" panose="020F0502020204030204" pitchFamily="34" charset="0"/>
                <a:cs typeface="Times New Roman" panose="02020603050405020304" pitchFamily="18" charset="0"/>
              </a:rPr>
              <a:t>Danh</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sách</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các</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lớp</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đối</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tượng</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và</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quan</a:t>
            </a:r>
            <a:r>
              <a:rPr lang="en-US" sz="1800" b="1" i="1" dirty="0">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latin typeface="Times New Roman" panose="02020603050405020304" pitchFamily="18" charset="0"/>
                <a:ea typeface="Calibri" panose="020F0502020204030204" pitchFamily="34" charset="0"/>
                <a:cs typeface="Times New Roman" panose="02020603050405020304" pitchFamily="18" charset="0"/>
              </a:rPr>
              <a:t>hệ</a:t>
            </a:r>
            <a:endParaRPr lang="en-US" sz="1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2376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0400" y="889250"/>
            <a:ext cx="2448500" cy="2492990"/>
          </a:xfrm>
          <a:prstGeom prst="rect">
            <a:avLst/>
          </a:prstGeom>
        </p:spPr>
        <p:txBody>
          <a:bodyPr wrap="square">
            <a:spAutoFit/>
          </a:bodyPr>
          <a:lstStyle/>
          <a:p>
            <a:pPr marL="238125" marR="245110" indent="-238125" algn="ctr">
              <a:lnSpc>
                <a:spcPct val="130000"/>
              </a:lnSpc>
              <a:tabLst>
                <a:tab pos="5486400" algn="l"/>
              </a:tabLst>
            </a:pP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Thiết</a:t>
            </a: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kế</a:t>
            </a: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cơ</a:t>
            </a: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sở</a:t>
            </a: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dữ</a:t>
            </a: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liệu</a:t>
            </a:r>
            <a:endParaRPr lang="en-US" sz="4000" b="1" dirty="0">
              <a:solidFill>
                <a:schemeClr val="tx2"/>
              </a:solidFill>
              <a:latin typeface="Roboto" panose="020B0604020202020204" charset="0"/>
              <a:ea typeface="Roboto" panose="020B060402020202020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689610"/>
            <a:ext cx="5273040" cy="3261360"/>
          </a:xfrm>
          <a:prstGeom prst="rect">
            <a:avLst/>
          </a:prstGeom>
        </p:spPr>
      </p:pic>
      <p:sp>
        <p:nvSpPr>
          <p:cNvPr id="12" name="TextBox 11"/>
          <p:cNvSpPr txBox="1"/>
          <p:nvPr/>
        </p:nvSpPr>
        <p:spPr>
          <a:xfrm>
            <a:off x="4621530" y="4076700"/>
            <a:ext cx="1973580" cy="307777"/>
          </a:xfrm>
          <a:prstGeom prst="rect">
            <a:avLst/>
          </a:prstGeom>
          <a:noFill/>
        </p:spPr>
        <p:txBody>
          <a:bodyPr wrap="square" rtlCol="0">
            <a:spAutoFit/>
          </a:bodyPr>
          <a:lstStyle/>
          <a:p>
            <a:pPr algn="ctr"/>
            <a:r>
              <a:rPr lang="en-US" b="1" i="1" dirty="0" err="1" smtClean="0">
                <a:latin typeface="Times New Roman" panose="02020603050405020304" pitchFamily="18" charset="0"/>
                <a:cs typeface="Times New Roman" panose="02020603050405020304" pitchFamily="18" charset="0"/>
              </a:rPr>
              <a:t>Phong</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Phòng</a:t>
            </a:r>
            <a:r>
              <a:rPr lang="en-US" b="1" i="1" dirty="0" smtClean="0">
                <a:latin typeface="Times New Roman" panose="02020603050405020304" pitchFamily="18" charset="0"/>
                <a:cs typeface="Times New Roman" panose="02020603050405020304" pitchFamily="18" charset="0"/>
              </a:rPr>
              <a:t>)</a:t>
            </a:r>
            <a:endParaRPr lang="en-US" b="1" i="1"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485" y="475808"/>
            <a:ext cx="4979670" cy="3880510"/>
          </a:xfrm>
          <a:prstGeom prst="rect">
            <a:avLst/>
          </a:prstGeom>
        </p:spPr>
      </p:pic>
      <p:sp>
        <p:nvSpPr>
          <p:cNvPr id="14" name="TextBox 13"/>
          <p:cNvSpPr txBox="1"/>
          <p:nvPr/>
        </p:nvSpPr>
        <p:spPr>
          <a:xfrm>
            <a:off x="4290060" y="4356318"/>
            <a:ext cx="2766060" cy="307777"/>
          </a:xfrm>
          <a:prstGeom prst="rect">
            <a:avLst/>
          </a:prstGeom>
          <a:noFill/>
        </p:spPr>
        <p:txBody>
          <a:bodyPr wrap="square" rtlCol="0">
            <a:spAutoFit/>
          </a:bodyPr>
          <a:lstStyle/>
          <a:p>
            <a:pPr algn="ctr"/>
            <a:r>
              <a:rPr lang="en-US" b="1" i="1" dirty="0" err="1" smtClean="0">
                <a:latin typeface="Times New Roman" panose="02020603050405020304" pitchFamily="18" charset="0"/>
                <a:cs typeface="Times New Roman" panose="02020603050405020304" pitchFamily="18" charset="0"/>
              </a:rPr>
              <a:t>NhanVien</a:t>
            </a:r>
            <a:r>
              <a:rPr lang="en-US" b="1" i="1" dirty="0">
                <a:latin typeface="Times New Roman" panose="02020603050405020304" pitchFamily="18" charset="0"/>
                <a:cs typeface="Times New Roman" panose="02020603050405020304" pitchFamily="18" charset="0"/>
              </a:rPr>
              <a:t> </a:t>
            </a:r>
            <a:r>
              <a:rPr lang="en-US" b="1" i="1" dirty="0" smtClean="0">
                <a:latin typeface="Times New Roman" panose="02020603050405020304" pitchFamily="18" charset="0"/>
                <a:cs typeface="Times New Roman" panose="02020603050405020304" pitchFamily="18" charset="0"/>
              </a:rPr>
              <a:t>(</a:t>
            </a:r>
            <a:r>
              <a:rPr lang="en-US" b="1" i="1" dirty="0" err="1" smtClean="0">
                <a:latin typeface="Times New Roman" panose="02020603050405020304" pitchFamily="18" charset="0"/>
                <a:cs typeface="Times New Roman" panose="02020603050405020304" pitchFamily="18" charset="0"/>
              </a:rPr>
              <a:t>Nhân</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viên</a:t>
            </a:r>
            <a:r>
              <a:rPr lang="en-US" b="1" i="1" dirty="0" smtClean="0">
                <a:latin typeface="Times New Roman" panose="02020603050405020304" pitchFamily="18" charset="0"/>
                <a:cs typeface="Times New Roman" panose="02020603050405020304" pitchFamily="18" charset="0"/>
              </a:rPr>
              <a:t>)</a:t>
            </a:r>
            <a:endParaRPr lang="en-US"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7278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0400" y="889250"/>
            <a:ext cx="2448500" cy="2492990"/>
          </a:xfrm>
          <a:prstGeom prst="rect">
            <a:avLst/>
          </a:prstGeom>
        </p:spPr>
        <p:txBody>
          <a:bodyPr wrap="square">
            <a:spAutoFit/>
          </a:bodyPr>
          <a:lstStyle/>
          <a:p>
            <a:pPr marL="238125" marR="245110" indent="-238125" algn="ctr">
              <a:lnSpc>
                <a:spcPct val="130000"/>
              </a:lnSpc>
              <a:tabLst>
                <a:tab pos="5486400" algn="l"/>
              </a:tabLst>
            </a:pP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Thiết</a:t>
            </a: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kế</a:t>
            </a: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cơ</a:t>
            </a: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sở</a:t>
            </a: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dữ</a:t>
            </a:r>
            <a:r>
              <a:rPr lang="en-US" sz="4000" b="1" dirty="0">
                <a:solidFill>
                  <a:schemeClr val="tx2"/>
                </a:solidFill>
                <a:latin typeface="Roboto" panose="020B0604020202020204" charset="0"/>
                <a:ea typeface="Roboto" panose="020B0604020202020204" charset="0"/>
              </a:rPr>
              <a:t> </a:t>
            </a:r>
            <a:r>
              <a:rPr lang="en-US" sz="4000" b="1" dirty="0" err="1">
                <a:solidFill>
                  <a:schemeClr val="tx2"/>
                </a:solidFill>
                <a:latin typeface="Roboto" panose="020B0604020202020204" charset="0"/>
                <a:ea typeface="Roboto" panose="020B0604020202020204" charset="0"/>
              </a:rPr>
              <a:t>liệu</a:t>
            </a:r>
            <a:endParaRPr lang="en-US" sz="4000" b="1" dirty="0">
              <a:solidFill>
                <a:schemeClr val="tx2"/>
              </a:solidFill>
              <a:latin typeface="Roboto" panose="020B0604020202020204" charset="0"/>
              <a:ea typeface="Roboto" panose="020B06040202020202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392" y="269715"/>
            <a:ext cx="4144248" cy="3906045"/>
          </a:xfrm>
          <a:prstGeom prst="rect">
            <a:avLst/>
          </a:prstGeom>
        </p:spPr>
      </p:pic>
      <p:sp>
        <p:nvSpPr>
          <p:cNvPr id="3" name="TextBox 2"/>
          <p:cNvSpPr txBox="1"/>
          <p:nvPr/>
        </p:nvSpPr>
        <p:spPr>
          <a:xfrm>
            <a:off x="4183046" y="4248123"/>
            <a:ext cx="2948940" cy="307777"/>
          </a:xfrm>
          <a:prstGeom prst="rect">
            <a:avLst/>
          </a:prstGeom>
          <a:noFill/>
        </p:spPr>
        <p:txBody>
          <a:bodyPr wrap="square" rtlCol="0">
            <a:spAutoFit/>
          </a:bodyPr>
          <a:lstStyle/>
          <a:p>
            <a:pPr algn="ctr"/>
            <a:r>
              <a:rPr lang="en-US" b="1" i="1" dirty="0" err="1" smtClean="0">
                <a:latin typeface="Times New Roman" panose="02020603050405020304" pitchFamily="18" charset="0"/>
                <a:cs typeface="Times New Roman" panose="02020603050405020304" pitchFamily="18" charset="0"/>
              </a:rPr>
              <a:t>KhachHang</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Khách</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hàng</a:t>
            </a:r>
            <a:r>
              <a:rPr lang="en-US" b="1" i="1" dirty="0" smtClean="0">
                <a:latin typeface="Times New Roman" panose="02020603050405020304" pitchFamily="18" charset="0"/>
                <a:cs typeface="Times New Roman" panose="02020603050405020304" pitchFamily="18" charset="0"/>
              </a:rPr>
              <a:t>)</a:t>
            </a:r>
            <a:endParaRPr lang="en-US"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574561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3853" y="550705"/>
            <a:ext cx="4998027" cy="2733056"/>
          </a:xfrm>
          <a:prstGeom prst="rect">
            <a:avLst/>
          </a:prstGeom>
        </p:spPr>
        <p:txBody>
          <a:bodyPr wrap="square">
            <a:spAutoFit/>
          </a:bodyPr>
          <a:lstStyle/>
          <a:p>
            <a:pPr indent="-57150" algn="ctr">
              <a:lnSpc>
                <a:spcPct val="130000"/>
              </a:lnSpc>
            </a:pPr>
            <a:r>
              <a:rPr lang="en-US" sz="4400" b="1" dirty="0">
                <a:solidFill>
                  <a:schemeClr val="tx1"/>
                </a:solidFill>
                <a:latin typeface="+mj-lt"/>
                <a:ea typeface="Yu Gothic Light" panose="020B0300000000000000" pitchFamily="34" charset="-128"/>
              </a:rPr>
              <a:t>CHƯƠNG </a:t>
            </a:r>
            <a:r>
              <a:rPr lang="en-US" sz="4400" b="1" dirty="0" smtClean="0">
                <a:solidFill>
                  <a:schemeClr val="tx1"/>
                </a:solidFill>
                <a:latin typeface="+mj-lt"/>
                <a:ea typeface="Yu Gothic Light" panose="020B0300000000000000" pitchFamily="34" charset="-128"/>
              </a:rPr>
              <a:t>4: </a:t>
            </a:r>
            <a:endParaRPr lang="vi-VN" sz="4400" b="1" dirty="0">
              <a:solidFill>
                <a:schemeClr val="tx1"/>
              </a:solidFill>
              <a:latin typeface="+mj-lt"/>
              <a:ea typeface="Yu Gothic Light" panose="020B0300000000000000" pitchFamily="34" charset="-128"/>
            </a:endParaRPr>
          </a:p>
          <a:p>
            <a:pPr indent="-57150" algn="ctr">
              <a:lnSpc>
                <a:spcPct val="130000"/>
              </a:lnSpc>
            </a:pPr>
            <a:r>
              <a:rPr lang="en-US" sz="4400" b="1" dirty="0" smtClean="0">
                <a:solidFill>
                  <a:schemeClr val="bg2"/>
                </a:solidFill>
                <a:latin typeface="Tahoma" panose="020B0604030504040204" pitchFamily="34" charset="0"/>
                <a:ea typeface="Tahoma" panose="020B0604030504040204" pitchFamily="34" charset="0"/>
                <a:cs typeface="Tahoma" panose="020B0604030504040204" pitchFamily="34" charset="0"/>
              </a:rPr>
              <a:t>KẾT QUẢ NGHIÊN CỨU</a:t>
            </a:r>
            <a:endParaRPr lang="en-US" sz="4400" b="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145474" y="550705"/>
            <a:ext cx="3678380" cy="4208331"/>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ông ty TNHH Giải pháp Phần mềm Việt (V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1" y="638100"/>
            <a:ext cx="3442625" cy="4033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161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239580" y="401570"/>
            <a:ext cx="6959540" cy="675057"/>
          </a:xfrm>
          <a:prstGeom prst="rect">
            <a:avLst/>
          </a:prstGeom>
        </p:spPr>
        <p:txBody>
          <a:bodyPr wrap="square">
            <a:spAutoFit/>
          </a:bodyPr>
          <a:lstStyle/>
          <a:p>
            <a:pPr marL="238125" marR="245110" indent="-238125" algn="ctr">
              <a:lnSpc>
                <a:spcPct val="130000"/>
              </a:lnSpc>
              <a:tabLst>
                <a:tab pos="5486400" algn="l"/>
              </a:tabLst>
            </a:pPr>
            <a:r>
              <a:rPr lang="en-US" sz="3200" b="1" dirty="0" err="1" smtClean="0">
                <a:solidFill>
                  <a:schemeClr val="tx2"/>
                </a:solidFill>
                <a:latin typeface="Roboto" panose="020B0604020202020204" charset="0"/>
                <a:ea typeface="Roboto" panose="020B0604020202020204" charset="0"/>
              </a:rPr>
              <a:t>Kết</a:t>
            </a:r>
            <a:r>
              <a:rPr lang="en-US" sz="3200" b="1" dirty="0" smtClean="0">
                <a:solidFill>
                  <a:schemeClr val="tx2"/>
                </a:solidFill>
                <a:latin typeface="Roboto" panose="020B0604020202020204" charset="0"/>
                <a:ea typeface="Roboto" panose="020B0604020202020204" charset="0"/>
              </a:rPr>
              <a:t> </a:t>
            </a:r>
            <a:r>
              <a:rPr lang="en-US" sz="3200" b="1" dirty="0" err="1" smtClean="0">
                <a:solidFill>
                  <a:schemeClr val="tx2"/>
                </a:solidFill>
                <a:latin typeface="Roboto" panose="020B0604020202020204" charset="0"/>
                <a:ea typeface="Roboto" panose="020B0604020202020204" charset="0"/>
              </a:rPr>
              <a:t>quả</a:t>
            </a:r>
            <a:r>
              <a:rPr lang="en-US" sz="3200" b="1" dirty="0" smtClean="0">
                <a:solidFill>
                  <a:schemeClr val="tx2"/>
                </a:solidFill>
                <a:latin typeface="Roboto" panose="020B0604020202020204" charset="0"/>
                <a:ea typeface="Roboto" panose="020B0604020202020204" charset="0"/>
              </a:rPr>
              <a:t> </a:t>
            </a:r>
            <a:r>
              <a:rPr lang="en-US" sz="3200" b="1" dirty="0" err="1" smtClean="0">
                <a:solidFill>
                  <a:schemeClr val="tx2"/>
                </a:solidFill>
                <a:latin typeface="Roboto" panose="020B0604020202020204" charset="0"/>
                <a:ea typeface="Roboto" panose="020B0604020202020204" charset="0"/>
              </a:rPr>
              <a:t>đạt</a:t>
            </a:r>
            <a:r>
              <a:rPr lang="en-US" sz="3200" b="1" dirty="0" smtClean="0">
                <a:solidFill>
                  <a:schemeClr val="tx2"/>
                </a:solidFill>
                <a:latin typeface="Roboto" panose="020B0604020202020204" charset="0"/>
                <a:ea typeface="Roboto" panose="020B0604020202020204" charset="0"/>
              </a:rPr>
              <a:t> được</a:t>
            </a:r>
            <a:endParaRPr lang="en-US" sz="3200" b="1" dirty="0">
              <a:solidFill>
                <a:schemeClr val="tx2"/>
              </a:solidFill>
              <a:latin typeface="Roboto" panose="020B0604020202020204" charset="0"/>
              <a:ea typeface="Roboto" panose="020B0604020202020204" charset="0"/>
            </a:endParaRPr>
          </a:p>
        </p:txBody>
      </p:sp>
      <p:sp>
        <p:nvSpPr>
          <p:cNvPr id="3" name="TextBox 2"/>
          <p:cNvSpPr txBox="1"/>
          <p:nvPr/>
        </p:nvSpPr>
        <p:spPr>
          <a:xfrm>
            <a:off x="2567940" y="1760220"/>
            <a:ext cx="4716780" cy="1668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smtClean="0"/>
              <a:t>Quản</a:t>
            </a:r>
            <a:r>
              <a:rPr lang="en-US" dirty="0" smtClean="0"/>
              <a:t> </a:t>
            </a:r>
            <a:r>
              <a:rPr lang="en-US" dirty="0" err="1"/>
              <a:t>lý</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phòng</a:t>
            </a:r>
            <a:endParaRPr lang="en-US" dirty="0" smtClean="0"/>
          </a:p>
          <a:p>
            <a:pPr marL="285750" indent="-285750">
              <a:lnSpc>
                <a:spcPct val="150000"/>
              </a:lnSpc>
              <a:buFont typeface="Arial" panose="020B0604020202020204" pitchFamily="34" charset="0"/>
              <a:buChar char="•"/>
            </a:pPr>
            <a:r>
              <a:rPr lang="en-US" dirty="0" err="1" smtClean="0"/>
              <a:t>Quản</a:t>
            </a:r>
            <a:r>
              <a:rPr lang="en-US" dirty="0" smtClean="0"/>
              <a:t> </a:t>
            </a:r>
            <a:r>
              <a:rPr lang="en-US" dirty="0" err="1"/>
              <a:t>lý</a:t>
            </a:r>
            <a:r>
              <a:rPr lang="en-US" dirty="0"/>
              <a:t> </a:t>
            </a:r>
            <a:r>
              <a:rPr lang="en-US" dirty="0" err="1"/>
              <a:t>thông</a:t>
            </a:r>
            <a:r>
              <a:rPr lang="en-US" dirty="0"/>
              <a:t> tin </a:t>
            </a:r>
            <a:r>
              <a:rPr lang="en-US" dirty="0" err="1"/>
              <a:t>khách</a:t>
            </a:r>
            <a:r>
              <a:rPr lang="en-US" dirty="0"/>
              <a:t> </a:t>
            </a:r>
            <a:r>
              <a:rPr lang="en-US" dirty="0" smtClean="0"/>
              <a:t>hang</a:t>
            </a:r>
          </a:p>
          <a:p>
            <a:pPr marL="285750" indent="-285750">
              <a:lnSpc>
                <a:spcPct val="150000"/>
              </a:lnSpc>
              <a:buFont typeface="Arial" panose="020B0604020202020204" pitchFamily="34" charset="0"/>
              <a:buChar char="•"/>
            </a:pPr>
            <a:r>
              <a:rPr lang="en-US" dirty="0" err="1" smtClean="0"/>
              <a:t>Quản</a:t>
            </a:r>
            <a:r>
              <a:rPr lang="en-US" dirty="0" smtClean="0"/>
              <a:t> </a:t>
            </a:r>
            <a:r>
              <a:rPr lang="en-US" dirty="0" err="1"/>
              <a:t>lý</a:t>
            </a:r>
            <a:r>
              <a:rPr lang="en-US" dirty="0"/>
              <a:t> </a:t>
            </a:r>
            <a:r>
              <a:rPr lang="en-US" dirty="0" err="1"/>
              <a:t>đặt</a:t>
            </a:r>
            <a:r>
              <a:rPr lang="en-US" dirty="0"/>
              <a:t> </a:t>
            </a:r>
            <a:r>
              <a:rPr lang="en-US" dirty="0" err="1"/>
              <a:t>phòng</a:t>
            </a:r>
            <a:r>
              <a:rPr lang="en-US" dirty="0"/>
              <a:t> </a:t>
            </a:r>
            <a:r>
              <a:rPr lang="en-US" dirty="0" err="1"/>
              <a:t>và</a:t>
            </a:r>
            <a:r>
              <a:rPr lang="en-US" dirty="0"/>
              <a:t> </a:t>
            </a:r>
            <a:r>
              <a:rPr lang="en-US" dirty="0" err="1"/>
              <a:t>thanh</a:t>
            </a:r>
            <a:r>
              <a:rPr lang="en-US" dirty="0"/>
              <a:t> </a:t>
            </a:r>
            <a:r>
              <a:rPr lang="en-US" dirty="0" err="1" smtClean="0"/>
              <a:t>toán</a:t>
            </a:r>
            <a:endParaRPr lang="en-US" dirty="0" smtClean="0"/>
          </a:p>
          <a:p>
            <a:pPr marL="285750" indent="-285750">
              <a:lnSpc>
                <a:spcPct val="150000"/>
              </a:lnSpc>
              <a:buFont typeface="Arial" panose="020B0604020202020204" pitchFamily="34" charset="0"/>
              <a:buChar char="•"/>
            </a:pPr>
            <a:r>
              <a:rPr lang="en-US" dirty="0" err="1" smtClean="0"/>
              <a:t>Quản</a:t>
            </a:r>
            <a:r>
              <a:rPr lang="en-US" dirty="0" smtClean="0"/>
              <a:t> </a:t>
            </a:r>
            <a:r>
              <a:rPr lang="en-US" dirty="0" err="1"/>
              <a:t>lý</a:t>
            </a:r>
            <a:r>
              <a:rPr lang="en-US" dirty="0"/>
              <a:t> </a:t>
            </a:r>
            <a:r>
              <a:rPr lang="en-US" dirty="0" err="1"/>
              <a:t>nhân</a:t>
            </a:r>
            <a:r>
              <a:rPr lang="en-US" dirty="0"/>
              <a:t> </a:t>
            </a:r>
            <a:r>
              <a:rPr lang="en-US" dirty="0" err="1" smtClean="0"/>
              <a:t>viên</a:t>
            </a:r>
            <a:endParaRPr lang="en-US" dirty="0" smtClean="0"/>
          </a:p>
          <a:p>
            <a:pPr marL="285750" indent="-285750">
              <a:lnSpc>
                <a:spcPct val="150000"/>
              </a:lnSpc>
              <a:buFont typeface="Arial" panose="020B0604020202020204" pitchFamily="34" charset="0"/>
              <a:buChar char="•"/>
            </a:pPr>
            <a:r>
              <a:rPr lang="en-US" dirty="0" err="1" smtClean="0"/>
              <a:t>Thống</a:t>
            </a:r>
            <a:r>
              <a:rPr lang="en-US" dirty="0" smtClean="0"/>
              <a:t> </a:t>
            </a:r>
            <a:r>
              <a:rPr lang="en-US" dirty="0" err="1"/>
              <a:t>kê</a:t>
            </a:r>
            <a:r>
              <a:rPr lang="en-US" dirty="0"/>
              <a:t> </a:t>
            </a:r>
            <a:r>
              <a:rPr lang="en-US" dirty="0" err="1"/>
              <a:t>doanh</a:t>
            </a:r>
            <a:r>
              <a:rPr lang="en-US" dirty="0"/>
              <a:t> </a:t>
            </a:r>
            <a:r>
              <a:rPr lang="en-US" dirty="0" err="1"/>
              <a:t>thu</a:t>
            </a:r>
            <a:r>
              <a:rPr lang="en-US" dirty="0"/>
              <a:t> </a:t>
            </a:r>
            <a:r>
              <a:rPr lang="en-US" dirty="0" err="1"/>
              <a:t>và</a:t>
            </a:r>
            <a:r>
              <a:rPr lang="en-US" dirty="0"/>
              <a:t> </a:t>
            </a:r>
            <a:r>
              <a:rPr lang="en-US" dirty="0" err="1"/>
              <a:t>xuất</a:t>
            </a:r>
            <a:r>
              <a:rPr lang="en-US" dirty="0"/>
              <a:t> </a:t>
            </a:r>
            <a:r>
              <a:rPr lang="en-US" dirty="0" err="1"/>
              <a:t>báo</a:t>
            </a:r>
            <a:r>
              <a:rPr lang="en-US" dirty="0"/>
              <a:t> </a:t>
            </a:r>
            <a:r>
              <a:rPr lang="en-US" dirty="0" err="1"/>
              <a:t>cáo</a:t>
            </a:r>
            <a:endParaRPr lang="en-US" dirty="0"/>
          </a:p>
        </p:txBody>
      </p:sp>
      <p:sp>
        <p:nvSpPr>
          <p:cNvPr id="11" name="TextBox 10"/>
          <p:cNvSpPr txBox="1"/>
          <p:nvPr/>
        </p:nvSpPr>
        <p:spPr>
          <a:xfrm>
            <a:off x="2407920" y="1452443"/>
            <a:ext cx="4030980" cy="307777"/>
          </a:xfrm>
          <a:prstGeom prst="rect">
            <a:avLst/>
          </a:prstGeom>
          <a:noFill/>
        </p:spPr>
        <p:txBody>
          <a:bodyPr wrap="square" rtlCol="0">
            <a:spAutoFit/>
          </a:bodyPr>
          <a:lstStyle/>
          <a:p>
            <a:r>
              <a:rPr lang="en-US" dirty="0" err="1" smtClean="0"/>
              <a:t>Các</a:t>
            </a:r>
            <a:r>
              <a:rPr lang="en-US" dirty="0" smtClean="0"/>
              <a:t> </a:t>
            </a:r>
            <a:r>
              <a:rPr lang="en-US" dirty="0" err="1" smtClean="0"/>
              <a:t>chức</a:t>
            </a:r>
            <a:r>
              <a:rPr lang="en-US" dirty="0" smtClean="0"/>
              <a:t> năng </a:t>
            </a:r>
            <a:r>
              <a:rPr lang="en-US" dirty="0" err="1" smtClean="0"/>
              <a:t>đã</a:t>
            </a:r>
            <a:r>
              <a:rPr lang="en-US" dirty="0" smtClean="0"/>
              <a:t> </a:t>
            </a:r>
            <a:r>
              <a:rPr lang="en-US" dirty="0" err="1" smtClean="0"/>
              <a:t>hoàn</a:t>
            </a:r>
            <a:r>
              <a:rPr lang="en-US" dirty="0" smtClean="0"/>
              <a:t> </a:t>
            </a:r>
            <a:r>
              <a:rPr lang="en-US" dirty="0" err="1" smtClean="0"/>
              <a:t>thành</a:t>
            </a:r>
            <a:r>
              <a:rPr lang="en-US" dirty="0" smtClean="0"/>
              <a:t>:</a:t>
            </a:r>
            <a:endParaRPr lang="en-US" dirty="0"/>
          </a:p>
        </p:txBody>
      </p:sp>
    </p:spTree>
    <p:extLst>
      <p:ext uri="{BB962C8B-B14F-4D97-AF65-F5344CB8AC3E}">
        <p14:creationId xmlns:p14="http://schemas.microsoft.com/office/powerpoint/2010/main" val="1706875702"/>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9580" y="401570"/>
            <a:ext cx="6959540" cy="675057"/>
          </a:xfrm>
          <a:prstGeom prst="rect">
            <a:avLst/>
          </a:prstGeom>
        </p:spPr>
        <p:txBody>
          <a:bodyPr wrap="square">
            <a:spAutoFit/>
          </a:bodyPr>
          <a:lstStyle/>
          <a:p>
            <a:pPr marL="238125" marR="245110" indent="-238125" algn="ctr">
              <a:lnSpc>
                <a:spcPct val="130000"/>
              </a:lnSpc>
              <a:tabLst>
                <a:tab pos="5486400" algn="l"/>
              </a:tabLst>
            </a:pPr>
            <a:r>
              <a:rPr lang="en-US" sz="3200" b="1" dirty="0" err="1" smtClean="0">
                <a:solidFill>
                  <a:schemeClr val="tx2"/>
                </a:solidFill>
                <a:latin typeface="Roboto" panose="020B0604020202020204" charset="0"/>
                <a:ea typeface="Roboto" panose="020B0604020202020204" charset="0"/>
              </a:rPr>
              <a:t>Các</a:t>
            </a:r>
            <a:r>
              <a:rPr lang="en-US" sz="3200" b="1" dirty="0" smtClean="0">
                <a:solidFill>
                  <a:schemeClr val="tx2"/>
                </a:solidFill>
                <a:latin typeface="Roboto" panose="020B0604020202020204" charset="0"/>
                <a:ea typeface="Roboto" panose="020B0604020202020204" charset="0"/>
              </a:rPr>
              <a:t> </a:t>
            </a:r>
            <a:r>
              <a:rPr lang="en-US" sz="3200" b="1" dirty="0" err="1" smtClean="0">
                <a:solidFill>
                  <a:schemeClr val="tx2"/>
                </a:solidFill>
                <a:latin typeface="Roboto" panose="020B0604020202020204" charset="0"/>
                <a:ea typeface="Roboto" panose="020B0604020202020204" charset="0"/>
              </a:rPr>
              <a:t>tính</a:t>
            </a:r>
            <a:r>
              <a:rPr lang="en-US" sz="3200" b="1" dirty="0" smtClean="0">
                <a:solidFill>
                  <a:schemeClr val="tx2"/>
                </a:solidFill>
                <a:latin typeface="Roboto" panose="020B0604020202020204" charset="0"/>
                <a:ea typeface="Roboto" panose="020B0604020202020204" charset="0"/>
              </a:rPr>
              <a:t> năng </a:t>
            </a:r>
            <a:r>
              <a:rPr lang="en-US" sz="3200" b="1" dirty="0" err="1" smtClean="0">
                <a:solidFill>
                  <a:schemeClr val="tx2"/>
                </a:solidFill>
                <a:latin typeface="Roboto" panose="020B0604020202020204" charset="0"/>
                <a:ea typeface="Roboto" panose="020B0604020202020204" charset="0"/>
              </a:rPr>
              <a:t>nổi</a:t>
            </a:r>
            <a:r>
              <a:rPr lang="en-US" sz="3200" b="1" dirty="0" smtClean="0">
                <a:solidFill>
                  <a:schemeClr val="tx2"/>
                </a:solidFill>
                <a:latin typeface="Roboto" panose="020B0604020202020204" charset="0"/>
                <a:ea typeface="Roboto" panose="020B0604020202020204" charset="0"/>
              </a:rPr>
              <a:t> </a:t>
            </a:r>
            <a:r>
              <a:rPr lang="en-US" sz="3200" b="1" dirty="0" err="1" smtClean="0">
                <a:solidFill>
                  <a:schemeClr val="tx2"/>
                </a:solidFill>
                <a:latin typeface="Roboto" panose="020B0604020202020204" charset="0"/>
                <a:ea typeface="Roboto" panose="020B0604020202020204" charset="0"/>
              </a:rPr>
              <a:t>bậc</a:t>
            </a:r>
            <a:r>
              <a:rPr lang="en-US" sz="3200" b="1" dirty="0" smtClean="0">
                <a:solidFill>
                  <a:schemeClr val="tx2"/>
                </a:solidFill>
                <a:latin typeface="Roboto" panose="020B0604020202020204" charset="0"/>
                <a:ea typeface="Roboto" panose="020B0604020202020204" charset="0"/>
              </a:rPr>
              <a:t> </a:t>
            </a:r>
            <a:r>
              <a:rPr lang="en-US" sz="3200" b="1" dirty="0" err="1" smtClean="0">
                <a:solidFill>
                  <a:schemeClr val="tx2"/>
                </a:solidFill>
                <a:latin typeface="Roboto" panose="020B0604020202020204" charset="0"/>
                <a:ea typeface="Roboto" panose="020B0604020202020204" charset="0"/>
              </a:rPr>
              <a:t>của</a:t>
            </a:r>
            <a:r>
              <a:rPr lang="en-US" sz="3200" b="1" dirty="0" smtClean="0">
                <a:solidFill>
                  <a:schemeClr val="tx2"/>
                </a:solidFill>
                <a:latin typeface="Roboto" panose="020B0604020202020204" charset="0"/>
                <a:ea typeface="Roboto" panose="020B0604020202020204" charset="0"/>
              </a:rPr>
              <a:t> </a:t>
            </a:r>
            <a:r>
              <a:rPr lang="en-US" sz="3200" b="1" dirty="0" err="1" smtClean="0">
                <a:solidFill>
                  <a:schemeClr val="tx2"/>
                </a:solidFill>
                <a:latin typeface="Roboto" panose="020B0604020202020204" charset="0"/>
                <a:ea typeface="Roboto" panose="020B0604020202020204" charset="0"/>
              </a:rPr>
              <a:t>ứng</a:t>
            </a:r>
            <a:r>
              <a:rPr lang="en-US" sz="3200" b="1" dirty="0" smtClean="0">
                <a:solidFill>
                  <a:schemeClr val="tx2"/>
                </a:solidFill>
                <a:latin typeface="Roboto" panose="020B0604020202020204" charset="0"/>
                <a:ea typeface="Roboto" panose="020B0604020202020204" charset="0"/>
              </a:rPr>
              <a:t> dụng</a:t>
            </a:r>
            <a:endParaRPr lang="en-US" sz="3200" b="1" dirty="0">
              <a:solidFill>
                <a:schemeClr val="tx2"/>
              </a:solidFill>
              <a:latin typeface="Roboto" panose="020B0604020202020204" charset="0"/>
              <a:ea typeface="Roboto" panose="020B0604020202020204" charset="0"/>
            </a:endParaRPr>
          </a:p>
        </p:txBody>
      </p:sp>
      <p:sp>
        <p:nvSpPr>
          <p:cNvPr id="9" name="TextBox 8"/>
          <p:cNvSpPr txBox="1"/>
          <p:nvPr/>
        </p:nvSpPr>
        <p:spPr>
          <a:xfrm>
            <a:off x="2217420" y="1264920"/>
            <a:ext cx="4975860"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smtClean="0"/>
              <a:t>Sử </a:t>
            </a:r>
            <a:r>
              <a:rPr lang="vi-VN" dirty="0"/>
              <a:t>dụng Entity Framework để tương tác với cơ sở dữ liệu</a:t>
            </a:r>
            <a:r>
              <a:rPr lang="vi-VN" dirty="0" smtClean="0"/>
              <a:t>.</a:t>
            </a:r>
            <a:endParaRPr lang="en-US" dirty="0" smtClean="0"/>
          </a:p>
          <a:p>
            <a:pPr marL="285750" indent="-285750">
              <a:lnSpc>
                <a:spcPct val="150000"/>
              </a:lnSpc>
              <a:buFont typeface="Arial" panose="020B0604020202020204" pitchFamily="34" charset="0"/>
              <a:buChar char="•"/>
            </a:pPr>
            <a:r>
              <a:rPr lang="vi-VN" dirty="0" smtClean="0"/>
              <a:t>Tự </a:t>
            </a:r>
            <a:r>
              <a:rPr lang="vi-VN" dirty="0"/>
              <a:t>động kiểm tra phòng trống và hiển thị giá phòng tương ứng</a:t>
            </a:r>
            <a:r>
              <a:rPr lang="vi-VN" dirty="0" smtClean="0"/>
              <a:t>.</a:t>
            </a:r>
            <a:endParaRPr lang="en-US" dirty="0" smtClean="0"/>
          </a:p>
          <a:p>
            <a:pPr marL="285750" indent="-285750">
              <a:lnSpc>
                <a:spcPct val="150000"/>
              </a:lnSpc>
              <a:buFont typeface="Arial" panose="020B0604020202020204" pitchFamily="34" charset="0"/>
              <a:buChar char="•"/>
            </a:pPr>
            <a:r>
              <a:rPr lang="en-US" dirty="0" err="1" smtClean="0"/>
              <a:t>Báo</a:t>
            </a:r>
            <a:r>
              <a:rPr lang="en-US" dirty="0" smtClean="0"/>
              <a:t> </a:t>
            </a:r>
            <a:r>
              <a:rPr lang="en-US" dirty="0" err="1"/>
              <a:t>cáo</a:t>
            </a:r>
            <a:r>
              <a:rPr lang="en-US" dirty="0"/>
              <a:t> </a:t>
            </a:r>
            <a:r>
              <a:rPr lang="en-US" dirty="0" err="1"/>
              <a:t>doanh</a:t>
            </a:r>
            <a:r>
              <a:rPr lang="en-US" dirty="0"/>
              <a:t> </a:t>
            </a:r>
            <a:r>
              <a:rPr lang="en-US" dirty="0" err="1"/>
              <a:t>thu</a:t>
            </a:r>
            <a:r>
              <a:rPr lang="en-US" dirty="0"/>
              <a:t> </a:t>
            </a:r>
            <a:r>
              <a:rPr lang="en-US" dirty="0" err="1"/>
              <a:t>xuất</a:t>
            </a:r>
            <a:r>
              <a:rPr lang="en-US" dirty="0"/>
              <a:t> </a:t>
            </a:r>
            <a:r>
              <a:rPr lang="en-US" dirty="0" err="1"/>
              <a:t>ra</a:t>
            </a:r>
            <a:r>
              <a:rPr lang="en-US" dirty="0"/>
              <a:t> file Excel </a:t>
            </a:r>
            <a:r>
              <a:rPr lang="en-US" dirty="0" err="1"/>
              <a:t>với</a:t>
            </a:r>
            <a:r>
              <a:rPr lang="en-US" dirty="0"/>
              <a:t> </a:t>
            </a:r>
            <a:r>
              <a:rPr lang="en-US" dirty="0" err="1"/>
              <a:t>tính</a:t>
            </a:r>
            <a:r>
              <a:rPr lang="en-US" dirty="0"/>
              <a:t> năng </a:t>
            </a:r>
            <a:r>
              <a:rPr lang="en-US" dirty="0" err="1"/>
              <a:t>tổng</a:t>
            </a:r>
            <a:r>
              <a:rPr lang="en-US" dirty="0"/>
              <a:t> </a:t>
            </a:r>
            <a:r>
              <a:rPr lang="en-US" dirty="0" err="1"/>
              <a:t>hợp</a:t>
            </a:r>
            <a:r>
              <a:rPr lang="en-US" dirty="0"/>
              <a:t> </a:t>
            </a:r>
            <a:r>
              <a:rPr lang="en-US" dirty="0" err="1"/>
              <a:t>tự</a:t>
            </a:r>
            <a:r>
              <a:rPr lang="en-US" dirty="0"/>
              <a:t> động.</a:t>
            </a:r>
          </a:p>
        </p:txBody>
      </p:sp>
    </p:spTree>
    <p:extLst>
      <p:ext uri="{BB962C8B-B14F-4D97-AF65-F5344CB8AC3E}">
        <p14:creationId xmlns:p14="http://schemas.microsoft.com/office/powerpoint/2010/main" val="1533059919"/>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44"/>
          <p:cNvPicPr/>
          <p:nvPr/>
        </p:nvPicPr>
        <p:blipFill>
          <a:blip r:embed="rId2">
            <a:extLst>
              <a:ext uri="{28A0092B-C50C-407E-A947-70E740481C1C}">
                <a14:useLocalDpi xmlns:a14="http://schemas.microsoft.com/office/drawing/2010/main" val="0"/>
              </a:ext>
            </a:extLst>
          </a:blip>
          <a:stretch>
            <a:fillRect/>
          </a:stretch>
        </p:blipFill>
        <p:spPr>
          <a:xfrm>
            <a:off x="2240252" y="1299898"/>
            <a:ext cx="4880898" cy="1985347"/>
          </a:xfrm>
          <a:prstGeom prst="rect">
            <a:avLst/>
          </a:prstGeom>
        </p:spPr>
      </p:pic>
      <p:sp>
        <p:nvSpPr>
          <p:cNvPr id="5" name="Rectangle 4"/>
          <p:cNvSpPr/>
          <p:nvPr/>
        </p:nvSpPr>
        <p:spPr>
          <a:xfrm>
            <a:off x="3848791" y="3446503"/>
            <a:ext cx="1838966" cy="416524"/>
          </a:xfrm>
          <a:prstGeom prst="rect">
            <a:avLst/>
          </a:prstGeom>
        </p:spPr>
        <p:txBody>
          <a:bodyPr wrap="none">
            <a:spAutoFit/>
          </a:bodyPr>
          <a:lstStyle/>
          <a:p>
            <a:pPr indent="-19685" algn="ctr">
              <a:lnSpc>
                <a:spcPct val="130000"/>
              </a:lnSpc>
            </a:pPr>
            <a:r>
              <a:rPr lang="en-US" sz="1800" b="1" i="1" dirty="0">
                <a:latin typeface="Times New Roman" panose="02020603050405020304" pitchFamily="18" charset="0"/>
                <a:ea typeface="Calibri" panose="020F0502020204030204" pitchFamily="34" charset="0"/>
              </a:rPr>
              <a:t>Form </a:t>
            </a:r>
            <a:r>
              <a:rPr lang="en-US" sz="1800" b="1" i="1" dirty="0" err="1">
                <a:latin typeface="Times New Roman" panose="02020603050405020304" pitchFamily="18" charset="0"/>
                <a:ea typeface="Calibri" panose="020F0502020204030204" pitchFamily="34" charset="0"/>
              </a:rPr>
              <a:t>đăng</a:t>
            </a:r>
            <a:r>
              <a:rPr lang="en-US" sz="1800" b="1" i="1" dirty="0">
                <a:latin typeface="Times New Roman" panose="02020603050405020304" pitchFamily="18" charset="0"/>
                <a:ea typeface="Calibri" panose="020F0502020204030204" pitchFamily="34" charset="0"/>
              </a:rPr>
              <a:t> </a:t>
            </a:r>
            <a:r>
              <a:rPr lang="en-US" sz="1800" b="1" i="1" dirty="0" err="1">
                <a:latin typeface="Times New Roman" panose="02020603050405020304" pitchFamily="18" charset="0"/>
                <a:ea typeface="Calibri" panose="020F0502020204030204" pitchFamily="34" charset="0"/>
              </a:rPr>
              <a:t>nhập</a:t>
            </a:r>
            <a:endParaRPr lang="en-US" sz="1800" b="1" i="1" dirty="0">
              <a:latin typeface="Times New Roman" panose="02020603050405020304" pitchFamily="18" charset="0"/>
              <a:ea typeface="Calibri" panose="020F0502020204030204" pitchFamily="34" charset="0"/>
            </a:endParaRPr>
          </a:p>
        </p:txBody>
      </p:sp>
      <p:sp>
        <p:nvSpPr>
          <p:cNvPr id="6" name="TextBox 5"/>
          <p:cNvSpPr txBox="1"/>
          <p:nvPr/>
        </p:nvSpPr>
        <p:spPr>
          <a:xfrm>
            <a:off x="2662617" y="185764"/>
            <a:ext cx="7101840" cy="584775"/>
          </a:xfrm>
          <a:prstGeom prst="rect">
            <a:avLst/>
          </a:prstGeom>
          <a:noFill/>
        </p:spPr>
        <p:txBody>
          <a:bodyPr wrap="square" rtlCol="0">
            <a:spAutoFit/>
          </a:bodyPr>
          <a:lstStyle/>
          <a:p>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đăng</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nhập</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pic>
        <p:nvPicPr>
          <p:cNvPr id="7" name="Hình ảnh 45"/>
          <p:cNvPicPr/>
          <p:nvPr/>
        </p:nvPicPr>
        <p:blipFill>
          <a:blip r:embed="rId3">
            <a:extLst>
              <a:ext uri="{28A0092B-C50C-407E-A947-70E740481C1C}">
                <a14:useLocalDpi xmlns:a14="http://schemas.microsoft.com/office/drawing/2010/main" val="0"/>
              </a:ext>
            </a:extLst>
          </a:blip>
          <a:stretch>
            <a:fillRect/>
          </a:stretch>
        </p:blipFill>
        <p:spPr>
          <a:xfrm>
            <a:off x="2240252" y="838272"/>
            <a:ext cx="4940415" cy="3237257"/>
          </a:xfrm>
          <a:prstGeom prst="rect">
            <a:avLst/>
          </a:prstGeom>
        </p:spPr>
      </p:pic>
      <p:sp>
        <p:nvSpPr>
          <p:cNvPr id="8" name="TextBox 7"/>
          <p:cNvSpPr txBox="1"/>
          <p:nvPr/>
        </p:nvSpPr>
        <p:spPr>
          <a:xfrm>
            <a:off x="2748458" y="185765"/>
            <a:ext cx="8229600" cy="584775"/>
          </a:xfrm>
          <a:prstGeom prst="rect">
            <a:avLst/>
          </a:prstGeom>
          <a:noFill/>
        </p:spPr>
        <p:txBody>
          <a:bodyPr wrap="square" rtlCol="0">
            <a:spAutoFit/>
          </a:bodyPr>
          <a:lstStyle/>
          <a:p>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danh</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mục</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sp>
        <p:nvSpPr>
          <p:cNvPr id="9" name="Rectangle 8"/>
          <p:cNvSpPr/>
          <p:nvPr/>
        </p:nvSpPr>
        <p:spPr>
          <a:xfrm>
            <a:off x="3900087" y="4140139"/>
            <a:ext cx="1736374" cy="452432"/>
          </a:xfrm>
          <a:prstGeom prst="rect">
            <a:avLst/>
          </a:prstGeom>
        </p:spPr>
        <p:txBody>
          <a:bodyPr wrap="none">
            <a:spAutoFit/>
          </a:bodyPr>
          <a:lstStyle/>
          <a:p>
            <a:pPr indent="-19685" algn="ctr">
              <a:lnSpc>
                <a:spcPct val="130000"/>
              </a:lnSpc>
            </a:pPr>
            <a:r>
              <a:rPr lang="en-US" sz="1800" b="1" i="1" dirty="0">
                <a:latin typeface="Times New Roman" panose="02020603050405020304" pitchFamily="18" charset="0"/>
                <a:ea typeface="Calibri" panose="020F0502020204030204" pitchFamily="34" charset="0"/>
              </a:rPr>
              <a:t>Form </a:t>
            </a:r>
            <a:r>
              <a:rPr lang="en-US" sz="1800" b="1" i="1" dirty="0" err="1">
                <a:latin typeface="Times New Roman" panose="02020603050405020304" pitchFamily="18" charset="0"/>
                <a:ea typeface="Calibri" panose="020F0502020204030204" pitchFamily="34" charset="0"/>
              </a:rPr>
              <a:t>danh</a:t>
            </a:r>
            <a:r>
              <a:rPr lang="en-US" sz="1800" b="1" i="1" dirty="0">
                <a:latin typeface="Times New Roman" panose="02020603050405020304" pitchFamily="18" charset="0"/>
                <a:ea typeface="Calibri" panose="020F0502020204030204" pitchFamily="34" charset="0"/>
              </a:rPr>
              <a:t> </a:t>
            </a:r>
            <a:r>
              <a:rPr lang="en-US" sz="1800" b="1" i="1" dirty="0" err="1">
                <a:latin typeface="Times New Roman" panose="02020603050405020304" pitchFamily="18" charset="0"/>
                <a:ea typeface="Calibri" panose="020F0502020204030204" pitchFamily="34" charset="0"/>
              </a:rPr>
              <a:t>mục</a:t>
            </a:r>
            <a:endParaRPr lang="en-US" sz="1800" b="1" i="1"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662457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5"/>
                                        </p:tgtEl>
                                        <p:attrNameLst>
                                          <p:attrName>ppt_w</p:attrName>
                                        </p:attrNameLst>
                                      </p:cBhvr>
                                      <p:tavLst>
                                        <p:tav tm="0">
                                          <p:val>
                                            <p:strVal val="ppt_w"/>
                                          </p:val>
                                        </p:tav>
                                        <p:tav tm="100000">
                                          <p:val>
                                            <p:fltVal val="0"/>
                                          </p:val>
                                        </p:tav>
                                      </p:tavLst>
                                    </p:anim>
                                    <p:anim calcmode="lin" valueType="num">
                                      <p:cBhvr>
                                        <p:cTn id="12" dur="500"/>
                                        <p:tgtEl>
                                          <p:spTgt spid="5"/>
                                        </p:tgtEl>
                                        <p:attrNameLst>
                                          <p:attrName>ppt_h</p:attrName>
                                        </p:attrNameLst>
                                      </p:cBhvr>
                                      <p:tavLst>
                                        <p:tav tm="0">
                                          <p:val>
                                            <p:strVal val="ppt_h"/>
                                          </p:val>
                                        </p:tav>
                                        <p:tav tm="100000">
                                          <p:val>
                                            <p:fltVal val="0"/>
                                          </p:val>
                                        </p:tav>
                                      </p:tavLst>
                                    </p:anim>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6"/>
                                        </p:tgtEl>
                                        <p:attrNameLst>
                                          <p:attrName>ppt_w</p:attrName>
                                        </p:attrNameLst>
                                      </p:cBhvr>
                                      <p:tavLst>
                                        <p:tav tm="0">
                                          <p:val>
                                            <p:strVal val="ppt_w"/>
                                          </p:val>
                                        </p:tav>
                                        <p:tav tm="100000">
                                          <p:val>
                                            <p:fltVal val="0"/>
                                          </p:val>
                                        </p:tav>
                                      </p:tavLst>
                                    </p:anim>
                                    <p:anim calcmode="lin" valueType="num">
                                      <p:cBhvr>
                                        <p:cTn id="17" dur="500"/>
                                        <p:tgtEl>
                                          <p:spTgt spid="6"/>
                                        </p:tgtEl>
                                        <p:attrNameLst>
                                          <p:attrName>ppt_h</p:attrName>
                                        </p:attrNameLst>
                                      </p:cBhvr>
                                      <p:tavLst>
                                        <p:tav tm="0">
                                          <p:val>
                                            <p:strVal val="ppt_h"/>
                                          </p:val>
                                        </p:tav>
                                        <p:tav tm="100000">
                                          <p:val>
                                            <p:fltVal val="0"/>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ircle(in)">
                                      <p:cBhvr>
                                        <p:cTn id="27" dur="2000"/>
                                        <p:tgtEl>
                                          <p:spTgt spid="9"/>
                                        </p:tgtEl>
                                      </p:cBhvr>
                                    </p:animEffect>
                                  </p:childTnLst>
                                </p:cTn>
                              </p:par>
                              <p:par>
                                <p:cTn id="28" presetID="6" presetClass="entr" presetSubtype="16"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circle(in)">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890" y="433596"/>
            <a:ext cx="8534400" cy="584775"/>
          </a:xfrm>
          <a:prstGeom prst="rect">
            <a:avLst/>
          </a:prstGeom>
          <a:noFill/>
        </p:spPr>
        <p:txBody>
          <a:bodyPr wrap="square" rtlCol="0">
            <a:spAutoFit/>
          </a:bodyPr>
          <a:lstStyle/>
          <a:p>
            <a:pPr algn="ct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thêm</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phòng</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sp>
        <p:nvSpPr>
          <p:cNvPr id="4" name="Rectangle 3"/>
          <p:cNvSpPr/>
          <p:nvPr/>
        </p:nvSpPr>
        <p:spPr>
          <a:xfrm>
            <a:off x="3653748" y="4414492"/>
            <a:ext cx="1915910" cy="416524"/>
          </a:xfrm>
          <a:prstGeom prst="rect">
            <a:avLst/>
          </a:prstGeom>
        </p:spPr>
        <p:txBody>
          <a:bodyPr wrap="none">
            <a:spAutoFit/>
          </a:bodyPr>
          <a:lstStyle/>
          <a:p>
            <a:pPr indent="-19685" algn="ctr">
              <a:lnSpc>
                <a:spcPct val="130000"/>
              </a:lnSpc>
            </a:pPr>
            <a:r>
              <a:rPr lang="en-US" sz="1800" b="1" i="1" dirty="0" smtClean="0">
                <a:latin typeface="Times New Roman" panose="02020603050405020304" pitchFamily="18" charset="0"/>
                <a:ea typeface="Calibri" panose="020F0502020204030204" pitchFamily="34" charset="0"/>
              </a:rPr>
              <a:t>Form </a:t>
            </a:r>
            <a:r>
              <a:rPr lang="en-US" sz="1800" b="1" i="1" dirty="0" err="1" smtClean="0">
                <a:latin typeface="Times New Roman" panose="02020603050405020304" pitchFamily="18" charset="0"/>
                <a:ea typeface="Calibri" panose="020F0502020204030204" pitchFamily="34" charset="0"/>
              </a:rPr>
              <a:t>thêm</a:t>
            </a:r>
            <a:r>
              <a:rPr lang="en-US" sz="1800" b="1" i="1" dirty="0" smtClean="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phòng</a:t>
            </a:r>
            <a:endParaRPr lang="en-US" sz="1800" b="1" i="1" dirty="0">
              <a:latin typeface="Times New Roman" panose="02020603050405020304" pitchFamily="18" charset="0"/>
              <a:ea typeface="Calibri" panose="020F0502020204030204" pitchFamily="34" charset="0"/>
            </a:endParaRPr>
          </a:p>
        </p:txBody>
      </p:sp>
      <p:pic>
        <p:nvPicPr>
          <p:cNvPr id="5" name="Hình ảnh 46"/>
          <p:cNvPicPr/>
          <p:nvPr/>
        </p:nvPicPr>
        <p:blipFill>
          <a:blip r:embed="rId2">
            <a:extLst>
              <a:ext uri="{28A0092B-C50C-407E-A947-70E740481C1C}">
                <a14:useLocalDpi xmlns:a14="http://schemas.microsoft.com/office/drawing/2010/main" val="0"/>
              </a:ext>
            </a:extLst>
          </a:blip>
          <a:stretch>
            <a:fillRect/>
          </a:stretch>
        </p:blipFill>
        <p:spPr>
          <a:xfrm>
            <a:off x="2111672" y="1146404"/>
            <a:ext cx="5021379" cy="3125796"/>
          </a:xfrm>
          <a:prstGeom prst="rect">
            <a:avLst/>
          </a:prstGeom>
        </p:spPr>
      </p:pic>
      <p:sp>
        <p:nvSpPr>
          <p:cNvPr id="6" name="TextBox 5"/>
          <p:cNvSpPr txBox="1"/>
          <p:nvPr/>
        </p:nvSpPr>
        <p:spPr>
          <a:xfrm>
            <a:off x="275230" y="433596"/>
            <a:ext cx="8534400" cy="584775"/>
          </a:xfrm>
          <a:prstGeom prst="rect">
            <a:avLst/>
          </a:prstGeom>
          <a:noFill/>
        </p:spPr>
        <p:txBody>
          <a:bodyPr wrap="square" rtlCol="0">
            <a:spAutoFit/>
          </a:bodyPr>
          <a:lstStyle/>
          <a:p>
            <a:pPr algn="ct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đăng</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ký</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khách</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hàng</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11672" y="1175229"/>
            <a:ext cx="5137744" cy="306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573233" y="4396538"/>
            <a:ext cx="2178802" cy="452432"/>
          </a:xfrm>
          <a:prstGeom prst="rect">
            <a:avLst/>
          </a:prstGeom>
        </p:spPr>
        <p:txBody>
          <a:bodyPr wrap="none">
            <a:spAutoFit/>
          </a:bodyPr>
          <a:lstStyle/>
          <a:p>
            <a:pPr indent="-19685" algn="ctr">
              <a:lnSpc>
                <a:spcPct val="130000"/>
              </a:lnSpc>
            </a:pPr>
            <a:r>
              <a:rPr lang="en-US" sz="1800" b="1" i="1" dirty="0" smtClean="0">
                <a:latin typeface="Times New Roman" panose="02020603050405020304" pitchFamily="18" charset="0"/>
                <a:ea typeface="Calibri" panose="020F0502020204030204" pitchFamily="34" charset="0"/>
              </a:rPr>
              <a:t>Form </a:t>
            </a:r>
            <a:r>
              <a:rPr lang="en-US" sz="1800" b="1" i="1" dirty="0" err="1" smtClean="0">
                <a:latin typeface="Times New Roman" panose="02020603050405020304" pitchFamily="18" charset="0"/>
                <a:ea typeface="Calibri" panose="020F0502020204030204" pitchFamily="34" charset="0"/>
              </a:rPr>
              <a:t>đăng</a:t>
            </a:r>
            <a:r>
              <a:rPr lang="en-US" sz="1800" b="1" i="1" dirty="0" smtClean="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ký</a:t>
            </a:r>
            <a:r>
              <a:rPr lang="en-US" sz="1800" b="1" i="1" dirty="0" smtClean="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khách</a:t>
            </a:r>
            <a:endParaRPr lang="en-US" sz="1800" b="1" i="1"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0892839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890" y="433596"/>
            <a:ext cx="8534400" cy="584775"/>
          </a:xfrm>
          <a:prstGeom prst="rect">
            <a:avLst/>
          </a:prstGeom>
          <a:noFill/>
        </p:spPr>
        <p:txBody>
          <a:bodyPr wrap="square" rtlCol="0">
            <a:spAutoFit/>
          </a:bodyPr>
          <a:lstStyle/>
          <a:p>
            <a:pPr algn="ct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thông</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tin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khách</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hàng</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sp>
        <p:nvSpPr>
          <p:cNvPr id="4" name="Rectangle 3"/>
          <p:cNvSpPr/>
          <p:nvPr/>
        </p:nvSpPr>
        <p:spPr>
          <a:xfrm>
            <a:off x="3192087" y="4414492"/>
            <a:ext cx="2839239" cy="452432"/>
          </a:xfrm>
          <a:prstGeom prst="rect">
            <a:avLst/>
          </a:prstGeom>
        </p:spPr>
        <p:txBody>
          <a:bodyPr wrap="none">
            <a:spAutoFit/>
          </a:bodyPr>
          <a:lstStyle/>
          <a:p>
            <a:pPr indent="-19685" algn="ctr">
              <a:lnSpc>
                <a:spcPct val="130000"/>
              </a:lnSpc>
            </a:pPr>
            <a:r>
              <a:rPr lang="en-US" sz="1800" b="1" i="1" dirty="0" smtClean="0">
                <a:latin typeface="Times New Roman" panose="02020603050405020304" pitchFamily="18" charset="0"/>
                <a:ea typeface="Calibri" panose="020F0502020204030204" pitchFamily="34" charset="0"/>
              </a:rPr>
              <a:t>Form </a:t>
            </a:r>
            <a:r>
              <a:rPr lang="en-US" sz="1800" b="1" i="1" dirty="0" err="1" smtClean="0">
                <a:latin typeface="Times New Roman" panose="02020603050405020304" pitchFamily="18" charset="0"/>
                <a:ea typeface="Calibri" panose="020F0502020204030204" pitchFamily="34" charset="0"/>
              </a:rPr>
              <a:t>thông</a:t>
            </a:r>
            <a:r>
              <a:rPr lang="en-US" sz="1800" b="1" i="1" dirty="0" smtClean="0">
                <a:latin typeface="Times New Roman" panose="02020603050405020304" pitchFamily="18" charset="0"/>
                <a:ea typeface="Calibri" panose="020F0502020204030204" pitchFamily="34" charset="0"/>
              </a:rPr>
              <a:t> tin </a:t>
            </a:r>
            <a:r>
              <a:rPr lang="en-US" sz="1800" b="1" i="1" dirty="0" err="1" smtClean="0">
                <a:latin typeface="Times New Roman" panose="02020603050405020304" pitchFamily="18" charset="0"/>
                <a:ea typeface="Calibri" panose="020F0502020204030204" pitchFamily="34" charset="0"/>
              </a:rPr>
              <a:t>khách</a:t>
            </a:r>
            <a:r>
              <a:rPr lang="en-US" sz="1800" b="1" i="1" dirty="0" smtClean="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hàng</a:t>
            </a:r>
            <a:endParaRPr lang="en-US" sz="1800" b="1" i="1" dirty="0">
              <a:latin typeface="Times New Roman" panose="02020603050405020304" pitchFamily="18" charset="0"/>
              <a:ea typeface="Calibri" panose="020F050202020403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7761" y="1106991"/>
            <a:ext cx="5042255" cy="316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7527215"/>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890" y="433596"/>
            <a:ext cx="8534400" cy="584775"/>
          </a:xfrm>
          <a:prstGeom prst="rect">
            <a:avLst/>
          </a:prstGeom>
          <a:noFill/>
        </p:spPr>
        <p:txBody>
          <a:bodyPr wrap="square" rtlCol="0">
            <a:spAutoFit/>
          </a:bodyPr>
          <a:lstStyle/>
          <a:p>
            <a:pPr algn="ct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thanh</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toán</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sp>
        <p:nvSpPr>
          <p:cNvPr id="4" name="Rectangle 3"/>
          <p:cNvSpPr/>
          <p:nvPr/>
        </p:nvSpPr>
        <p:spPr>
          <a:xfrm>
            <a:off x="3717481" y="4232253"/>
            <a:ext cx="1826142" cy="416524"/>
          </a:xfrm>
          <a:prstGeom prst="rect">
            <a:avLst/>
          </a:prstGeom>
        </p:spPr>
        <p:txBody>
          <a:bodyPr wrap="none">
            <a:spAutoFit/>
          </a:bodyPr>
          <a:lstStyle/>
          <a:p>
            <a:pPr indent="-19685" algn="ctr">
              <a:lnSpc>
                <a:spcPct val="130000"/>
              </a:lnSpc>
            </a:pPr>
            <a:r>
              <a:rPr lang="en-US" sz="1800" b="1" i="1" dirty="0" smtClean="0">
                <a:latin typeface="Times New Roman" panose="02020603050405020304" pitchFamily="18" charset="0"/>
                <a:ea typeface="Calibri" panose="020F0502020204030204" pitchFamily="34" charset="0"/>
              </a:rPr>
              <a:t>Form </a:t>
            </a:r>
            <a:r>
              <a:rPr lang="en-US" sz="1800" b="1" i="1" dirty="0" err="1" smtClean="0">
                <a:latin typeface="Times New Roman" panose="02020603050405020304" pitchFamily="18" charset="0"/>
                <a:ea typeface="Calibri" panose="020F0502020204030204" pitchFamily="34" charset="0"/>
              </a:rPr>
              <a:t>thanh</a:t>
            </a:r>
            <a:r>
              <a:rPr lang="en-US" sz="1800" b="1" i="1" dirty="0" smtClean="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toán</a:t>
            </a:r>
            <a:endParaRPr lang="en-US" sz="1800" b="1" i="1" dirty="0">
              <a:latin typeface="Times New Roman" panose="02020603050405020304" pitchFamily="18" charset="0"/>
              <a:ea typeface="Calibri" panose="020F0502020204030204" pitchFamily="34" charset="0"/>
            </a:endParaRPr>
          </a:p>
        </p:txBody>
      </p:sp>
      <p:pic>
        <p:nvPicPr>
          <p:cNvPr id="5" name="Hình ảnh 46"/>
          <p:cNvPicPr/>
          <p:nvPr/>
        </p:nvPicPr>
        <p:blipFill>
          <a:blip r:embed="rId2">
            <a:extLst>
              <a:ext uri="{28A0092B-C50C-407E-A947-70E740481C1C}">
                <a14:useLocalDpi xmlns:a14="http://schemas.microsoft.com/office/drawing/2010/main" val="0"/>
              </a:ext>
            </a:extLst>
          </a:blip>
          <a:stretch>
            <a:fillRect/>
          </a:stretch>
        </p:blipFill>
        <p:spPr>
          <a:xfrm>
            <a:off x="2197087" y="1196841"/>
            <a:ext cx="4717066" cy="2951852"/>
          </a:xfrm>
          <a:prstGeom prst="rect">
            <a:avLst/>
          </a:prstGeom>
        </p:spPr>
      </p:pic>
      <p:sp>
        <p:nvSpPr>
          <p:cNvPr id="6" name="TextBox 5"/>
          <p:cNvSpPr txBox="1"/>
          <p:nvPr/>
        </p:nvSpPr>
        <p:spPr>
          <a:xfrm>
            <a:off x="288419" y="436258"/>
            <a:ext cx="8534400" cy="584775"/>
          </a:xfrm>
          <a:prstGeom prst="rect">
            <a:avLst/>
          </a:prstGeom>
          <a:noFill/>
        </p:spPr>
        <p:txBody>
          <a:bodyPr wrap="square" rtlCol="0">
            <a:spAutoFit/>
          </a:bodyPr>
          <a:lstStyle/>
          <a:p>
            <a:pPr algn="ct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thông</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tin chi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tiết</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khách</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80576" y="1175811"/>
            <a:ext cx="4817437"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055849" y="4232253"/>
            <a:ext cx="2999540" cy="452432"/>
          </a:xfrm>
          <a:prstGeom prst="rect">
            <a:avLst/>
          </a:prstGeom>
        </p:spPr>
        <p:txBody>
          <a:bodyPr wrap="none">
            <a:spAutoFit/>
          </a:bodyPr>
          <a:lstStyle/>
          <a:p>
            <a:pPr indent="-19685" algn="ctr">
              <a:lnSpc>
                <a:spcPct val="130000"/>
              </a:lnSpc>
            </a:pPr>
            <a:r>
              <a:rPr lang="en-US" sz="1800" b="1" i="1" dirty="0" smtClean="0">
                <a:latin typeface="Times New Roman" panose="02020603050405020304" pitchFamily="18" charset="0"/>
                <a:ea typeface="Calibri" panose="020F0502020204030204" pitchFamily="34" charset="0"/>
              </a:rPr>
              <a:t>Form </a:t>
            </a:r>
            <a:r>
              <a:rPr lang="en-US" sz="1800" b="1" i="1" dirty="0" err="1" smtClean="0">
                <a:latin typeface="Times New Roman" panose="02020603050405020304" pitchFamily="18" charset="0"/>
                <a:ea typeface="Calibri" panose="020F0502020204030204" pitchFamily="34" charset="0"/>
              </a:rPr>
              <a:t>thông</a:t>
            </a:r>
            <a:r>
              <a:rPr lang="en-US" sz="1800" b="1" i="1" dirty="0" smtClean="0">
                <a:latin typeface="Times New Roman" panose="02020603050405020304" pitchFamily="18" charset="0"/>
                <a:ea typeface="Calibri" panose="020F0502020204030204" pitchFamily="34" charset="0"/>
              </a:rPr>
              <a:t> tin chi </a:t>
            </a:r>
            <a:r>
              <a:rPr lang="en-US" sz="1800" b="1" i="1" dirty="0" err="1" smtClean="0">
                <a:latin typeface="Times New Roman" panose="02020603050405020304" pitchFamily="18" charset="0"/>
                <a:ea typeface="Calibri" panose="020F0502020204030204" pitchFamily="34" charset="0"/>
              </a:rPr>
              <a:t>tiết</a:t>
            </a:r>
            <a:r>
              <a:rPr lang="en-US" sz="1800" b="1" i="1" dirty="0" smtClean="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khách</a:t>
            </a:r>
            <a:endParaRPr lang="en-US" sz="1800" b="1" i="1"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08135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dirty="0">
                <a:latin typeface="Tahoma" panose="020B0604030504040204" pitchFamily="34" charset="0"/>
                <a:ea typeface="Tahoma" panose="020B0604030504040204" pitchFamily="34" charset="0"/>
                <a:cs typeface="Tahoma" panose="020B0604030504040204" pitchFamily="34" charset="0"/>
              </a:rPr>
              <a:t>MỞ ĐẦU </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1898" name="Google Shape;1898;p27"/>
          <p:cNvSpPr txBox="1">
            <a:spLocks noGrp="1"/>
          </p:cNvSpPr>
          <p:nvPr>
            <p:ph type="subTitle" idx="1"/>
          </p:nvPr>
        </p:nvSpPr>
        <p:spPr>
          <a:xfrm>
            <a:off x="534556" y="3492333"/>
            <a:ext cx="2904143" cy="1736121"/>
          </a:xfrm>
          <a:prstGeom prst="rect">
            <a:avLst/>
          </a:prstGeom>
        </p:spPr>
        <p:txBody>
          <a:bodyPr spcFirstLastPara="1" wrap="square" lIns="0" tIns="0" rIns="0" bIns="0" anchor="ctr" anchorCtr="0">
            <a:noAutofit/>
          </a:bodyPr>
          <a:lstStyle/>
          <a:p>
            <a:pPr marL="127000" lvl="0" indent="0" algn="just"/>
            <a:r>
              <a:rPr lang="en-US" dirty="0" err="1"/>
              <a:t>Ứng</a:t>
            </a:r>
            <a:r>
              <a:rPr lang="en-US" dirty="0"/>
              <a:t> dụng Entity Framework </a:t>
            </a:r>
            <a:r>
              <a:rPr lang="en-US" dirty="0" err="1"/>
              <a:t>với</a:t>
            </a:r>
            <a:r>
              <a:rPr lang="en-US" dirty="0"/>
              <a:t> </a:t>
            </a:r>
            <a:r>
              <a:rPr lang="en-US" dirty="0" err="1"/>
              <a:t>mô</a:t>
            </a:r>
            <a:r>
              <a:rPr lang="en-US" dirty="0"/>
              <a:t> </a:t>
            </a:r>
            <a:r>
              <a:rPr lang="en-US" dirty="0" err="1"/>
              <a:t>hình</a:t>
            </a:r>
            <a:r>
              <a:rPr lang="en-US" dirty="0"/>
              <a:t> Database First, </a:t>
            </a:r>
            <a:r>
              <a:rPr lang="en-US" dirty="0" err="1"/>
              <a:t>ngôn</a:t>
            </a:r>
            <a:r>
              <a:rPr lang="en-US" dirty="0"/>
              <a:t> </a:t>
            </a:r>
            <a:r>
              <a:rPr lang="en-US" dirty="0" err="1"/>
              <a:t>ngữ</a:t>
            </a:r>
            <a:r>
              <a:rPr lang="en-US" dirty="0"/>
              <a:t> C#, </a:t>
            </a:r>
            <a:r>
              <a:rPr lang="en-US" dirty="0" err="1"/>
              <a:t>và</a:t>
            </a:r>
            <a:r>
              <a:rPr lang="en-US" dirty="0"/>
              <a:t> Windows Forms để </a:t>
            </a:r>
            <a:r>
              <a:rPr lang="en-US" dirty="0" err="1"/>
              <a:t>xây</a:t>
            </a:r>
            <a:r>
              <a:rPr lang="en-US" dirty="0"/>
              <a:t> </a:t>
            </a:r>
            <a:r>
              <a:rPr lang="en-US" dirty="0" err="1"/>
              <a:t>dựng</a:t>
            </a:r>
            <a:r>
              <a:rPr lang="en-US" dirty="0"/>
              <a:t> </a:t>
            </a:r>
            <a:r>
              <a:rPr lang="en-US" dirty="0" err="1"/>
              <a:t>phần</a:t>
            </a:r>
            <a:r>
              <a:rPr lang="en-US" dirty="0"/>
              <a:t> </a:t>
            </a:r>
            <a:r>
              <a:rPr lang="en-US" dirty="0" err="1"/>
              <a:t>mềm</a:t>
            </a:r>
            <a:r>
              <a:rPr lang="en-US" dirty="0"/>
              <a:t> </a:t>
            </a:r>
            <a:r>
              <a:rPr lang="en-US" dirty="0" err="1"/>
              <a:t>quản</a:t>
            </a:r>
            <a:r>
              <a:rPr lang="en-US" dirty="0"/>
              <a:t> </a:t>
            </a:r>
            <a:r>
              <a:rPr lang="en-US" dirty="0" err="1"/>
              <a:t>lý</a:t>
            </a:r>
            <a:r>
              <a:rPr lang="en-US" dirty="0"/>
              <a:t> </a:t>
            </a:r>
            <a:r>
              <a:rPr lang="en-US" dirty="0" err="1"/>
              <a:t>khách</a:t>
            </a:r>
            <a:r>
              <a:rPr lang="en-US" dirty="0"/>
              <a:t> </a:t>
            </a:r>
            <a:r>
              <a:rPr lang="en-US" dirty="0" err="1"/>
              <a:t>sạn</a:t>
            </a:r>
            <a:r>
              <a:rPr lang="en-US" dirty="0"/>
              <a:t> </a:t>
            </a:r>
            <a:r>
              <a:rPr lang="en-US" dirty="0" err="1"/>
              <a:t>quy</a:t>
            </a:r>
            <a:r>
              <a:rPr lang="en-US" dirty="0"/>
              <a:t> </a:t>
            </a:r>
            <a:r>
              <a:rPr lang="en-US" dirty="0" err="1"/>
              <a:t>mô</a:t>
            </a:r>
            <a:r>
              <a:rPr lang="en-US" dirty="0"/>
              <a:t> </a:t>
            </a:r>
            <a:r>
              <a:rPr lang="en-US" dirty="0" err="1"/>
              <a:t>vừa</a:t>
            </a:r>
            <a:r>
              <a:rPr lang="en-US" dirty="0"/>
              <a:t> </a:t>
            </a:r>
            <a:r>
              <a:rPr lang="en-US" dirty="0" err="1"/>
              <a:t>và</a:t>
            </a:r>
            <a:r>
              <a:rPr lang="en-US" dirty="0"/>
              <a:t> </a:t>
            </a:r>
            <a:r>
              <a:rPr lang="en-US" dirty="0" err="1" smtClean="0"/>
              <a:t>nhỏ</a:t>
            </a:r>
            <a:endParaRPr dirty="0"/>
          </a:p>
        </p:txBody>
      </p:sp>
      <p:sp>
        <p:nvSpPr>
          <p:cNvPr id="1899" name="Google Shape;1899;p27"/>
          <p:cNvSpPr txBox="1">
            <a:spLocks noGrp="1"/>
          </p:cNvSpPr>
          <p:nvPr>
            <p:ph type="title" idx="2"/>
          </p:nvPr>
        </p:nvSpPr>
        <p:spPr>
          <a:xfrm>
            <a:off x="719988" y="2868050"/>
            <a:ext cx="1929682" cy="645300"/>
          </a:xfrm>
          <a:prstGeom prst="rect">
            <a:avLst/>
          </a:prstGeom>
        </p:spPr>
        <p:txBody>
          <a:bodyPr spcFirstLastPara="1" wrap="square" lIns="0" tIns="0" rIns="0" bIns="0" anchor="ctr" anchorCtr="0">
            <a:noAutofit/>
          </a:bodyPr>
          <a:lstStyle/>
          <a:p>
            <a:r>
              <a:rPr lang="en-US" b="1" dirty="0" err="1" smtClean="0">
                <a:latin typeface="Times New Roman" panose="02020603050405020304" pitchFamily="18" charset="0"/>
                <a:cs typeface="Times New Roman" panose="02020603050405020304" pitchFamily="18" charset="0"/>
              </a:rPr>
              <a:t>Phạm</a:t>
            </a:r>
            <a:r>
              <a:rPr lang="en-US" b="1" dirty="0" smtClean="0">
                <a:latin typeface="Times New Roman" panose="02020603050405020304" pitchFamily="18" charset="0"/>
                <a:cs typeface="Times New Roman" panose="02020603050405020304" pitchFamily="18" charset="0"/>
              </a:rPr>
              <a:t> vi </a:t>
            </a:r>
            <a:r>
              <a:rPr lang="en-US" b="1" dirty="0" err="1" smtClean="0">
                <a:latin typeface="Times New Roman" panose="02020603050405020304" pitchFamily="18" charset="0"/>
                <a:cs typeface="Times New Roman" panose="02020603050405020304" pitchFamily="18" charset="0"/>
              </a:rPr>
              <a:t>nghiên</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cứu</a:t>
            </a:r>
            <a:endParaRPr lang="en-US" b="1" dirty="0">
              <a:latin typeface="Times New Roman" panose="02020603050405020304" pitchFamily="18" charset="0"/>
              <a:cs typeface="Times New Roman" panose="02020603050405020304" pitchFamily="18" charset="0"/>
            </a:endParaRPr>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901" name="Google Shape;1901;p27"/>
          <p:cNvSpPr txBox="1">
            <a:spLocks noGrp="1"/>
          </p:cNvSpPr>
          <p:nvPr>
            <p:ph type="title" idx="5"/>
          </p:nvPr>
        </p:nvSpPr>
        <p:spPr>
          <a:xfrm>
            <a:off x="3747399" y="2868050"/>
            <a:ext cx="1331302" cy="645300"/>
          </a:xfrm>
          <a:prstGeom prst="rect">
            <a:avLst/>
          </a:prstGeom>
        </p:spPr>
        <p:txBody>
          <a:bodyPr spcFirstLastPara="1" wrap="square" lIns="0" tIns="0" rIns="0" bIns="0" anchor="ctr" anchorCtr="0">
            <a:noAutofit/>
          </a:bodyPr>
          <a:lstStyle/>
          <a:p>
            <a:pPr lvl="0"/>
            <a:r>
              <a:rPr lang="en-US" b="1" dirty="0" err="1">
                <a:latin typeface="Times New Roman" panose="02020603050405020304" pitchFamily="18" charset="0"/>
                <a:cs typeface="Times New Roman" panose="02020603050405020304" pitchFamily="18" charset="0"/>
              </a:rPr>
              <a:t>Kết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dự</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kiến</a:t>
            </a:r>
            <a:endParaRPr b="1" dirty="0">
              <a:latin typeface="Times New Roman" panose="02020603050405020304" pitchFamily="18" charset="0"/>
              <a:cs typeface="Times New Roman" panose="02020603050405020304" pitchFamily="18" charset="0"/>
            </a:endParaRPr>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05</a:t>
            </a:r>
            <a:endParaRPr/>
          </a:p>
        </p:txBody>
      </p:sp>
      <p:sp>
        <p:nvSpPr>
          <p:cNvPr id="1903" name="Google Shape;1903;p27"/>
          <p:cNvSpPr txBox="1">
            <a:spLocks noGrp="1"/>
          </p:cNvSpPr>
          <p:nvPr>
            <p:ph type="subTitle" idx="4"/>
          </p:nvPr>
        </p:nvSpPr>
        <p:spPr>
          <a:xfrm>
            <a:off x="3628316" y="3640429"/>
            <a:ext cx="2474302" cy="913131"/>
          </a:xfrm>
          <a:prstGeom prst="rect">
            <a:avLst/>
          </a:prstGeom>
        </p:spPr>
        <p:txBody>
          <a:bodyPr spcFirstLastPara="1" wrap="square" lIns="0" tIns="0" rIns="0" bIns="0" anchor="ctr" anchorCtr="0">
            <a:noAutofit/>
          </a:bodyPr>
          <a:lstStyle/>
          <a:p>
            <a:pPr lvl="0">
              <a:buFont typeface="Arial" panose="020B0604020202020204" pitchFamily="34" charset="0"/>
              <a:buChar char="•"/>
            </a:pPr>
            <a:r>
              <a:rPr lang="en-US" dirty="0" err="1" smtClean="0"/>
              <a:t>Hoàn</a:t>
            </a:r>
            <a:r>
              <a:rPr lang="en-US" dirty="0" smtClean="0"/>
              <a:t> </a:t>
            </a:r>
            <a:r>
              <a:rPr lang="en-US" dirty="0" err="1" smtClean="0"/>
              <a:t>thành</a:t>
            </a:r>
            <a:r>
              <a:rPr lang="en-US" dirty="0" smtClean="0"/>
              <a:t> </a:t>
            </a:r>
            <a:r>
              <a:rPr lang="en-US" dirty="0" err="1" smtClean="0"/>
              <a:t>đồ</a:t>
            </a:r>
            <a:r>
              <a:rPr lang="en-US" dirty="0" smtClean="0"/>
              <a:t> </a:t>
            </a:r>
            <a:r>
              <a:rPr lang="en-US" dirty="0" err="1" smtClean="0"/>
              <a:t>án</a:t>
            </a:r>
            <a:endParaRPr lang="en-US" dirty="0"/>
          </a:p>
          <a:p>
            <a:pPr lvl="0">
              <a:buFont typeface="Arial" panose="020B0604020202020204" pitchFamily="34" charset="0"/>
              <a:buChar char="•"/>
            </a:pPr>
            <a:r>
              <a:rPr lang="en-US" dirty="0" err="1"/>
              <a:t>Hoàn</a:t>
            </a:r>
            <a:r>
              <a:rPr lang="en-US" dirty="0"/>
              <a:t> </a:t>
            </a:r>
            <a:r>
              <a:rPr lang="en-US" dirty="0" err="1"/>
              <a:t>thiện</a:t>
            </a:r>
            <a:r>
              <a:rPr lang="en-US" dirty="0"/>
              <a:t> </a:t>
            </a:r>
            <a:r>
              <a:rPr lang="en-US" dirty="0" err="1" smtClean="0"/>
              <a:t>chương</a:t>
            </a:r>
            <a:r>
              <a:rPr lang="en-US" dirty="0" smtClean="0"/>
              <a:t> </a:t>
            </a:r>
            <a:r>
              <a:rPr lang="en-US" dirty="0" err="1" smtClean="0"/>
              <a:t>trình</a:t>
            </a:r>
            <a:r>
              <a:rPr lang="en-US" dirty="0" smtClean="0"/>
              <a:t> </a:t>
            </a:r>
            <a:r>
              <a:rPr lang="en-US" dirty="0" err="1" smtClean="0"/>
              <a:t>quản</a:t>
            </a:r>
            <a:r>
              <a:rPr lang="en-US" dirty="0" smtClean="0"/>
              <a:t> </a:t>
            </a:r>
            <a:r>
              <a:rPr lang="en-US" dirty="0" err="1" smtClean="0"/>
              <a:t>lý</a:t>
            </a:r>
            <a:r>
              <a:rPr lang="en-US" dirty="0" smtClean="0"/>
              <a:t> </a:t>
            </a:r>
            <a:r>
              <a:rPr lang="en-US" dirty="0" err="1" smtClean="0"/>
              <a:t>khách</a:t>
            </a:r>
            <a:r>
              <a:rPr lang="en-US" dirty="0" smtClean="0"/>
              <a:t> </a:t>
            </a:r>
            <a:r>
              <a:rPr lang="en-US" dirty="0" err="1" smtClean="0"/>
              <a:t>sạn</a:t>
            </a:r>
            <a:endParaRPr lang="en-US" dirty="0"/>
          </a:p>
        </p:txBody>
      </p:sp>
      <p:sp>
        <p:nvSpPr>
          <p:cNvPr id="1904" name="Google Shape;1904;p27"/>
          <p:cNvSpPr txBox="1">
            <a:spLocks noGrp="1"/>
          </p:cNvSpPr>
          <p:nvPr>
            <p:ph type="title" idx="8"/>
          </p:nvPr>
        </p:nvSpPr>
        <p:spPr>
          <a:xfrm>
            <a:off x="6695700" y="2868050"/>
            <a:ext cx="1728300" cy="645300"/>
          </a:xfrm>
          <a:prstGeom prst="rect">
            <a:avLst/>
          </a:prstGeom>
        </p:spPr>
        <p:txBody>
          <a:bodyPr spcFirstLastPara="1" wrap="square" lIns="0" tIns="0" rIns="0" bIns="0" anchor="ctr" anchorCtr="0">
            <a:noAutofit/>
          </a:bodyPr>
          <a:lstStyle/>
          <a:p>
            <a:pPr lvl="0"/>
            <a:r>
              <a:rPr lang="en-US" b="1" dirty="0" err="1">
                <a:latin typeface="Times New Roman" panose="02020603050405020304" pitchFamily="18" charset="0"/>
                <a:cs typeface="Times New Roman" panose="02020603050405020304" pitchFamily="18" charset="0"/>
              </a:rPr>
              <a:t>Bố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cục</a:t>
            </a: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đồ</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án</a:t>
            </a:r>
            <a:endParaRPr lang="en-US" b="1" dirty="0">
              <a:latin typeface="Times New Roman" panose="02020603050405020304" pitchFamily="18" charset="0"/>
              <a:cs typeface="Times New Roman" panose="02020603050405020304" pitchFamily="18" charset="0"/>
            </a:endParaRPr>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06</a:t>
            </a:r>
            <a:endParaRPr/>
          </a:p>
        </p:txBody>
      </p:sp>
      <p:sp>
        <p:nvSpPr>
          <p:cNvPr id="1906" name="Google Shape;1906;p27"/>
          <p:cNvSpPr txBox="1">
            <a:spLocks noGrp="1"/>
          </p:cNvSpPr>
          <p:nvPr>
            <p:ph type="subTitle" idx="7"/>
          </p:nvPr>
        </p:nvSpPr>
        <p:spPr>
          <a:xfrm>
            <a:off x="6695700" y="3431371"/>
            <a:ext cx="1751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a:t>Gồm </a:t>
            </a:r>
            <a:r>
              <a:rPr lang="en-US" dirty="0" smtClean="0"/>
              <a:t>5</a:t>
            </a:r>
            <a:r>
              <a:rPr lang="vi-VN" dirty="0" smtClean="0"/>
              <a:t> </a:t>
            </a:r>
            <a:r>
              <a:rPr lang="vi-VN" dirty="0"/>
              <a:t>chương</a:t>
            </a:r>
            <a:endParaRPr dirty="0"/>
          </a:p>
        </p:txBody>
      </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890" y="433596"/>
            <a:ext cx="8534400" cy="584775"/>
          </a:xfrm>
          <a:prstGeom prst="rect">
            <a:avLst/>
          </a:prstGeom>
          <a:noFill/>
        </p:spPr>
        <p:txBody>
          <a:bodyPr wrap="square" rtlCol="0">
            <a:spAutoFit/>
          </a:bodyPr>
          <a:lstStyle/>
          <a:p>
            <a:pPr algn="ct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thông</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tin chi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tiết</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khách</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2</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sp>
        <p:nvSpPr>
          <p:cNvPr id="4" name="Rectangle 3"/>
          <p:cNvSpPr/>
          <p:nvPr/>
        </p:nvSpPr>
        <p:spPr>
          <a:xfrm>
            <a:off x="3044221" y="4232253"/>
            <a:ext cx="3172664" cy="452432"/>
          </a:xfrm>
          <a:prstGeom prst="rect">
            <a:avLst/>
          </a:prstGeom>
        </p:spPr>
        <p:txBody>
          <a:bodyPr wrap="none">
            <a:spAutoFit/>
          </a:bodyPr>
          <a:lstStyle/>
          <a:p>
            <a:pPr indent="-19685" algn="ctr">
              <a:lnSpc>
                <a:spcPct val="130000"/>
              </a:lnSpc>
            </a:pPr>
            <a:r>
              <a:rPr lang="en-US" sz="1800" b="1" i="1" dirty="0" smtClean="0">
                <a:latin typeface="Times New Roman" panose="02020603050405020304" pitchFamily="18" charset="0"/>
                <a:ea typeface="Calibri" panose="020F0502020204030204" pitchFamily="34" charset="0"/>
              </a:rPr>
              <a:t>Form </a:t>
            </a:r>
            <a:r>
              <a:rPr lang="en-US" sz="1800" b="1" i="1" dirty="0" err="1" smtClean="0">
                <a:latin typeface="Times New Roman" panose="02020603050405020304" pitchFamily="18" charset="0"/>
                <a:ea typeface="Calibri" panose="020F0502020204030204" pitchFamily="34" charset="0"/>
              </a:rPr>
              <a:t>thông</a:t>
            </a:r>
            <a:r>
              <a:rPr lang="en-US" sz="1800" b="1" i="1" dirty="0" smtClean="0">
                <a:latin typeface="Times New Roman" panose="02020603050405020304" pitchFamily="18" charset="0"/>
                <a:ea typeface="Calibri" panose="020F0502020204030204" pitchFamily="34" charset="0"/>
              </a:rPr>
              <a:t> </a:t>
            </a:r>
            <a:r>
              <a:rPr lang="en-US" sz="1800" b="1" i="1" dirty="0">
                <a:latin typeface="Times New Roman" panose="02020603050405020304" pitchFamily="18" charset="0"/>
                <a:ea typeface="Calibri" panose="020F0502020204030204" pitchFamily="34" charset="0"/>
              </a:rPr>
              <a:t>tin chi </a:t>
            </a:r>
            <a:r>
              <a:rPr lang="en-US" sz="1800" b="1" i="1" dirty="0" err="1">
                <a:latin typeface="Times New Roman" panose="02020603050405020304" pitchFamily="18" charset="0"/>
                <a:ea typeface="Calibri" panose="020F0502020204030204" pitchFamily="34" charset="0"/>
              </a:rPr>
              <a:t>tiết</a:t>
            </a:r>
            <a:r>
              <a:rPr lang="en-US" sz="1800" b="1" i="1" dirty="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khách</a:t>
            </a:r>
            <a:r>
              <a:rPr lang="en-US" sz="1800" b="1" i="1" dirty="0" smtClean="0">
                <a:latin typeface="Times New Roman" panose="02020603050405020304" pitchFamily="18" charset="0"/>
                <a:ea typeface="Calibri" panose="020F0502020204030204" pitchFamily="34" charset="0"/>
              </a:rPr>
              <a:t> 2</a:t>
            </a:r>
            <a:endParaRPr lang="en-US" sz="1800" b="1" i="1" dirty="0">
              <a:latin typeface="Times New Roman" panose="02020603050405020304" pitchFamily="18" charset="0"/>
              <a:ea typeface="Calibri" panose="020F0502020204030204" pitchFamily="34" charset="0"/>
            </a:endParaRPr>
          </a:p>
        </p:txBody>
      </p:sp>
      <p:pic>
        <p:nvPicPr>
          <p:cNvPr id="5" name="Hình ảnh 46"/>
          <p:cNvPicPr/>
          <p:nvPr/>
        </p:nvPicPr>
        <p:blipFill>
          <a:blip r:embed="rId2">
            <a:extLst>
              <a:ext uri="{28A0092B-C50C-407E-A947-70E740481C1C}">
                <a14:useLocalDpi xmlns:a14="http://schemas.microsoft.com/office/drawing/2010/main" val="0"/>
              </a:ext>
            </a:extLst>
          </a:blip>
          <a:stretch>
            <a:fillRect/>
          </a:stretch>
        </p:blipFill>
        <p:spPr>
          <a:xfrm>
            <a:off x="2197087" y="1198454"/>
            <a:ext cx="4717066" cy="2948625"/>
          </a:xfrm>
          <a:prstGeom prst="rect">
            <a:avLst/>
          </a:prstGeom>
        </p:spPr>
      </p:pic>
      <p:sp>
        <p:nvSpPr>
          <p:cNvPr id="6" name="TextBox 5"/>
          <p:cNvSpPr txBox="1"/>
          <p:nvPr/>
        </p:nvSpPr>
        <p:spPr>
          <a:xfrm>
            <a:off x="221890" y="442739"/>
            <a:ext cx="8534400" cy="584775"/>
          </a:xfrm>
          <a:prstGeom prst="rect">
            <a:avLst/>
          </a:prstGeom>
          <a:noFill/>
        </p:spPr>
        <p:txBody>
          <a:bodyPr wrap="square" rtlCol="0">
            <a:spAutoFit/>
          </a:bodyPr>
          <a:lstStyle/>
          <a:p>
            <a:pPr algn="ct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thông</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tin chi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tiết</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khách</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3</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1566" y="1198453"/>
            <a:ext cx="4808479"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019473" y="4242580"/>
            <a:ext cx="3172664" cy="452432"/>
          </a:xfrm>
          <a:prstGeom prst="rect">
            <a:avLst/>
          </a:prstGeom>
        </p:spPr>
        <p:txBody>
          <a:bodyPr wrap="none">
            <a:spAutoFit/>
          </a:bodyPr>
          <a:lstStyle/>
          <a:p>
            <a:pPr indent="-19685" algn="ctr">
              <a:lnSpc>
                <a:spcPct val="130000"/>
              </a:lnSpc>
            </a:pPr>
            <a:r>
              <a:rPr lang="en-US" sz="1800" b="1" i="1" dirty="0" smtClean="0">
                <a:latin typeface="Times New Roman" panose="02020603050405020304" pitchFamily="18" charset="0"/>
                <a:ea typeface="Calibri" panose="020F0502020204030204" pitchFamily="34" charset="0"/>
              </a:rPr>
              <a:t>Form </a:t>
            </a:r>
            <a:r>
              <a:rPr lang="en-US" sz="1800" b="1" i="1" dirty="0" err="1" smtClean="0">
                <a:latin typeface="Times New Roman" panose="02020603050405020304" pitchFamily="18" charset="0"/>
                <a:ea typeface="Calibri" panose="020F0502020204030204" pitchFamily="34" charset="0"/>
              </a:rPr>
              <a:t>thông</a:t>
            </a:r>
            <a:r>
              <a:rPr lang="en-US" sz="1800" b="1" i="1" dirty="0" smtClean="0">
                <a:latin typeface="Times New Roman" panose="02020603050405020304" pitchFamily="18" charset="0"/>
                <a:ea typeface="Calibri" panose="020F0502020204030204" pitchFamily="34" charset="0"/>
              </a:rPr>
              <a:t> tin chi </a:t>
            </a:r>
            <a:r>
              <a:rPr lang="en-US" sz="1800" b="1" i="1" dirty="0" err="1" smtClean="0">
                <a:latin typeface="Times New Roman" panose="02020603050405020304" pitchFamily="18" charset="0"/>
                <a:ea typeface="Calibri" panose="020F0502020204030204" pitchFamily="34" charset="0"/>
              </a:rPr>
              <a:t>tiết</a:t>
            </a:r>
            <a:r>
              <a:rPr lang="en-US" sz="1800" b="1" i="1" dirty="0" smtClean="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khách</a:t>
            </a:r>
            <a:r>
              <a:rPr lang="en-US" sz="1800" b="1" i="1" dirty="0" smtClean="0">
                <a:latin typeface="Times New Roman" panose="02020603050405020304" pitchFamily="18" charset="0"/>
                <a:ea typeface="Calibri" panose="020F0502020204030204" pitchFamily="34" charset="0"/>
              </a:rPr>
              <a:t> 3</a:t>
            </a:r>
            <a:endParaRPr lang="en-US" sz="1800" b="1" i="1"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736070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890" y="433596"/>
            <a:ext cx="8534400" cy="584775"/>
          </a:xfrm>
          <a:prstGeom prst="rect">
            <a:avLst/>
          </a:prstGeom>
          <a:noFill/>
        </p:spPr>
        <p:txBody>
          <a:bodyPr wrap="square" rtlCol="0">
            <a:spAutoFit/>
          </a:bodyPr>
          <a:lstStyle/>
          <a:p>
            <a:pPr algn="ct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nhân</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viên</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1</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sp>
        <p:nvSpPr>
          <p:cNvPr id="4" name="Rectangle 3"/>
          <p:cNvSpPr/>
          <p:nvPr/>
        </p:nvSpPr>
        <p:spPr>
          <a:xfrm>
            <a:off x="3646952" y="4232253"/>
            <a:ext cx="1967205" cy="452432"/>
          </a:xfrm>
          <a:prstGeom prst="rect">
            <a:avLst/>
          </a:prstGeom>
        </p:spPr>
        <p:txBody>
          <a:bodyPr wrap="none">
            <a:spAutoFit/>
          </a:bodyPr>
          <a:lstStyle/>
          <a:p>
            <a:pPr indent="-19685" algn="ctr">
              <a:lnSpc>
                <a:spcPct val="130000"/>
              </a:lnSpc>
            </a:pPr>
            <a:r>
              <a:rPr lang="en-US" sz="1800" b="1" i="1" dirty="0" smtClean="0">
                <a:latin typeface="Times New Roman" panose="02020603050405020304" pitchFamily="18" charset="0"/>
                <a:ea typeface="Calibri" panose="020F0502020204030204" pitchFamily="34" charset="0"/>
              </a:rPr>
              <a:t>Form </a:t>
            </a:r>
            <a:r>
              <a:rPr lang="en-US" sz="1800" b="1" i="1" dirty="0" err="1" smtClean="0">
                <a:latin typeface="Times New Roman" panose="02020603050405020304" pitchFamily="18" charset="0"/>
                <a:ea typeface="Calibri" panose="020F0502020204030204" pitchFamily="34" charset="0"/>
              </a:rPr>
              <a:t>nhân</a:t>
            </a:r>
            <a:r>
              <a:rPr lang="en-US" sz="1800" b="1" i="1" dirty="0" smtClean="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viên</a:t>
            </a:r>
            <a:r>
              <a:rPr lang="en-US" sz="1800" b="1" i="1" dirty="0" smtClean="0">
                <a:latin typeface="Times New Roman" panose="02020603050405020304" pitchFamily="18" charset="0"/>
                <a:ea typeface="Calibri" panose="020F0502020204030204" pitchFamily="34" charset="0"/>
              </a:rPr>
              <a:t> 1</a:t>
            </a:r>
            <a:endParaRPr lang="en-US" sz="1800" b="1" i="1" dirty="0">
              <a:latin typeface="Times New Roman" panose="02020603050405020304" pitchFamily="18" charset="0"/>
              <a:ea typeface="Calibri" panose="020F0502020204030204" pitchFamily="34" charset="0"/>
            </a:endParaRPr>
          </a:p>
        </p:txBody>
      </p:sp>
      <p:pic>
        <p:nvPicPr>
          <p:cNvPr id="5" name="Hình ảnh 46"/>
          <p:cNvPicPr/>
          <p:nvPr/>
        </p:nvPicPr>
        <p:blipFill>
          <a:blip r:embed="rId2">
            <a:extLst>
              <a:ext uri="{28A0092B-C50C-407E-A947-70E740481C1C}">
                <a14:useLocalDpi xmlns:a14="http://schemas.microsoft.com/office/drawing/2010/main" val="0"/>
              </a:ext>
            </a:extLst>
          </a:blip>
          <a:stretch>
            <a:fillRect/>
          </a:stretch>
        </p:blipFill>
        <p:spPr>
          <a:xfrm>
            <a:off x="2248374" y="1037509"/>
            <a:ext cx="4714862" cy="2948625"/>
          </a:xfrm>
          <a:prstGeom prst="rect">
            <a:avLst/>
          </a:prstGeom>
        </p:spPr>
      </p:pic>
      <p:sp>
        <p:nvSpPr>
          <p:cNvPr id="6" name="TextBox 5"/>
          <p:cNvSpPr txBox="1"/>
          <p:nvPr/>
        </p:nvSpPr>
        <p:spPr>
          <a:xfrm>
            <a:off x="221890" y="423269"/>
            <a:ext cx="8534400" cy="584775"/>
          </a:xfrm>
          <a:prstGeom prst="rect">
            <a:avLst/>
          </a:prstGeom>
          <a:noFill/>
        </p:spPr>
        <p:txBody>
          <a:bodyPr wrap="square" rtlCol="0">
            <a:spAutoFit/>
          </a:bodyPr>
          <a:lstStyle/>
          <a:p>
            <a:pPr algn="ct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nhân</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viên</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2</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48374" y="1027940"/>
            <a:ext cx="4800989"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694119" y="4232253"/>
            <a:ext cx="1909498" cy="452432"/>
          </a:xfrm>
          <a:prstGeom prst="rect">
            <a:avLst/>
          </a:prstGeom>
        </p:spPr>
        <p:txBody>
          <a:bodyPr wrap="none">
            <a:spAutoFit/>
          </a:bodyPr>
          <a:lstStyle/>
          <a:p>
            <a:pPr indent="-19685" algn="ctr">
              <a:lnSpc>
                <a:spcPct val="130000"/>
              </a:lnSpc>
            </a:pPr>
            <a:r>
              <a:rPr lang="en-US" sz="1800" b="1" i="1" dirty="0" smtClean="0">
                <a:latin typeface="Times New Roman" panose="02020603050405020304" pitchFamily="18" charset="0"/>
                <a:ea typeface="Calibri" panose="020F0502020204030204" pitchFamily="34" charset="0"/>
              </a:rPr>
              <a:t>Form </a:t>
            </a:r>
            <a:r>
              <a:rPr lang="en-US" sz="1800" b="1" i="1" dirty="0" err="1" smtClean="0">
                <a:latin typeface="Times New Roman" panose="02020603050405020304" pitchFamily="18" charset="0"/>
                <a:ea typeface="Calibri" panose="020F0502020204030204" pitchFamily="34" charset="0"/>
              </a:rPr>
              <a:t>nhân</a:t>
            </a:r>
            <a:r>
              <a:rPr lang="en-US" sz="1800" b="1" i="1" dirty="0" smtClean="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viên</a:t>
            </a:r>
            <a:r>
              <a:rPr lang="en-US" sz="1800" b="1" i="1" dirty="0" smtClean="0">
                <a:latin typeface="Times New Roman" panose="02020603050405020304" pitchFamily="18" charset="0"/>
                <a:ea typeface="Calibri" panose="020F0502020204030204" pitchFamily="34" charset="0"/>
              </a:rPr>
              <a:t> 2</a:t>
            </a:r>
            <a:endParaRPr lang="en-US" sz="1800" b="1" i="1"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245261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890" y="433596"/>
            <a:ext cx="8534400" cy="584775"/>
          </a:xfrm>
          <a:prstGeom prst="rect">
            <a:avLst/>
          </a:prstGeom>
          <a:noFill/>
        </p:spPr>
        <p:txBody>
          <a:bodyPr wrap="square" rtlCol="0">
            <a:spAutoFit/>
          </a:bodyPr>
          <a:lstStyle/>
          <a:p>
            <a:pPr algn="ct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nhân</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viên</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3</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sp>
        <p:nvSpPr>
          <p:cNvPr id="4" name="Rectangle 3"/>
          <p:cNvSpPr/>
          <p:nvPr/>
        </p:nvSpPr>
        <p:spPr>
          <a:xfrm>
            <a:off x="3656958" y="4414492"/>
            <a:ext cx="1909498" cy="452432"/>
          </a:xfrm>
          <a:prstGeom prst="rect">
            <a:avLst/>
          </a:prstGeom>
        </p:spPr>
        <p:txBody>
          <a:bodyPr wrap="none">
            <a:spAutoFit/>
          </a:bodyPr>
          <a:lstStyle/>
          <a:p>
            <a:pPr indent="-19685" algn="ctr">
              <a:lnSpc>
                <a:spcPct val="130000"/>
              </a:lnSpc>
            </a:pPr>
            <a:r>
              <a:rPr lang="en-US" sz="1800" b="1" i="1" dirty="0" smtClean="0">
                <a:latin typeface="Times New Roman" panose="02020603050405020304" pitchFamily="18" charset="0"/>
                <a:ea typeface="Calibri" panose="020F0502020204030204" pitchFamily="34" charset="0"/>
              </a:rPr>
              <a:t>Form </a:t>
            </a:r>
            <a:r>
              <a:rPr lang="en-US" sz="1800" b="1" i="1" dirty="0" err="1" smtClean="0">
                <a:latin typeface="Times New Roman" panose="02020603050405020304" pitchFamily="18" charset="0"/>
                <a:ea typeface="Calibri" panose="020F0502020204030204" pitchFamily="34" charset="0"/>
              </a:rPr>
              <a:t>nhân</a:t>
            </a:r>
            <a:r>
              <a:rPr lang="en-US" sz="1800" b="1" i="1" dirty="0" smtClean="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viên</a:t>
            </a:r>
            <a:r>
              <a:rPr lang="en-US" sz="1800" b="1" i="1" dirty="0" smtClean="0">
                <a:latin typeface="Times New Roman" panose="02020603050405020304" pitchFamily="18" charset="0"/>
                <a:ea typeface="Calibri" panose="020F0502020204030204" pitchFamily="34" charset="0"/>
              </a:rPr>
              <a:t> 3</a:t>
            </a:r>
            <a:endParaRPr lang="en-US" sz="1800" b="1" i="1" dirty="0">
              <a:latin typeface="Times New Roman" panose="02020603050405020304" pitchFamily="18" charset="0"/>
              <a:ea typeface="Calibri" panose="020F050202020403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5184" y="1106991"/>
            <a:ext cx="5027409" cy="316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6306591"/>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890" y="433596"/>
            <a:ext cx="8534400" cy="584775"/>
          </a:xfrm>
          <a:prstGeom prst="rect">
            <a:avLst/>
          </a:prstGeom>
          <a:noFill/>
        </p:spPr>
        <p:txBody>
          <a:bodyPr wrap="square" rtlCol="0">
            <a:spAutoFit/>
          </a:bodyPr>
          <a:lstStyle/>
          <a:p>
            <a:pPr algn="ct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Giao</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a:solidFill>
                  <a:schemeClr val="accent1"/>
                </a:solidFill>
                <a:latin typeface="Roboto" panose="020B0604020202020204" charset="0"/>
                <a:ea typeface="Roboto" panose="020B0604020202020204" charset="0"/>
                <a:cs typeface="Times New Roman" panose="02020603050405020304" pitchFamily="18" charset="0"/>
              </a:rPr>
              <a:t>diện</a:t>
            </a:r>
            <a:r>
              <a:rPr lang="en-US" sz="3200" b="1" dirty="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thống</a:t>
            </a:r>
            <a:r>
              <a:rPr lang="en-US" sz="3200" b="1" dirty="0" smtClean="0">
                <a:solidFill>
                  <a:schemeClr val="accent1"/>
                </a:solidFill>
                <a:latin typeface="Roboto" panose="020B0604020202020204" charset="0"/>
                <a:ea typeface="Roboto" panose="020B0604020202020204" charset="0"/>
                <a:cs typeface="Times New Roman" panose="02020603050405020304" pitchFamily="18" charset="0"/>
              </a:rPr>
              <a:t> </a:t>
            </a:r>
            <a:r>
              <a:rPr lang="en-US" sz="3200" b="1" dirty="0" err="1" smtClean="0">
                <a:solidFill>
                  <a:schemeClr val="accent1"/>
                </a:solidFill>
                <a:latin typeface="Roboto" panose="020B0604020202020204" charset="0"/>
                <a:ea typeface="Roboto" panose="020B0604020202020204" charset="0"/>
                <a:cs typeface="Times New Roman" panose="02020603050405020304" pitchFamily="18" charset="0"/>
              </a:rPr>
              <a:t>kê</a:t>
            </a:r>
            <a:endParaRPr lang="en-US" sz="3200" b="1" dirty="0">
              <a:solidFill>
                <a:schemeClr val="accent1"/>
              </a:solidFill>
              <a:latin typeface="Roboto" panose="020B0604020202020204" charset="0"/>
              <a:ea typeface="Roboto" panose="020B0604020202020204" charset="0"/>
              <a:cs typeface="Times New Roman" panose="02020603050405020304" pitchFamily="18" charset="0"/>
            </a:endParaRPr>
          </a:p>
        </p:txBody>
      </p:sp>
      <p:sp>
        <p:nvSpPr>
          <p:cNvPr id="4" name="Rectangle 3"/>
          <p:cNvSpPr/>
          <p:nvPr/>
        </p:nvSpPr>
        <p:spPr>
          <a:xfrm>
            <a:off x="3807641" y="4414492"/>
            <a:ext cx="1608134" cy="452432"/>
          </a:xfrm>
          <a:prstGeom prst="rect">
            <a:avLst/>
          </a:prstGeom>
        </p:spPr>
        <p:txBody>
          <a:bodyPr wrap="none">
            <a:spAutoFit/>
          </a:bodyPr>
          <a:lstStyle/>
          <a:p>
            <a:pPr indent="-19685" algn="ctr">
              <a:lnSpc>
                <a:spcPct val="130000"/>
              </a:lnSpc>
            </a:pPr>
            <a:r>
              <a:rPr lang="en-US" sz="1800" b="1" i="1" dirty="0" smtClean="0">
                <a:latin typeface="Times New Roman" panose="02020603050405020304" pitchFamily="18" charset="0"/>
                <a:ea typeface="Calibri" panose="020F0502020204030204" pitchFamily="34" charset="0"/>
              </a:rPr>
              <a:t>Form </a:t>
            </a:r>
            <a:r>
              <a:rPr lang="en-US" sz="1800" b="1" i="1" dirty="0" err="1" smtClean="0">
                <a:latin typeface="Times New Roman" panose="02020603050405020304" pitchFamily="18" charset="0"/>
                <a:ea typeface="Calibri" panose="020F0502020204030204" pitchFamily="34" charset="0"/>
              </a:rPr>
              <a:t>thống</a:t>
            </a:r>
            <a:r>
              <a:rPr lang="en-US" sz="1800" b="1" i="1" dirty="0" smtClean="0">
                <a:latin typeface="Times New Roman" panose="02020603050405020304" pitchFamily="18" charset="0"/>
                <a:ea typeface="Calibri" panose="020F0502020204030204" pitchFamily="34" charset="0"/>
              </a:rPr>
              <a:t> </a:t>
            </a:r>
            <a:r>
              <a:rPr lang="en-US" sz="1800" b="1" i="1" dirty="0" err="1" smtClean="0">
                <a:latin typeface="Times New Roman" panose="02020603050405020304" pitchFamily="18" charset="0"/>
                <a:ea typeface="Calibri" panose="020F0502020204030204" pitchFamily="34" charset="0"/>
              </a:rPr>
              <a:t>kê</a:t>
            </a:r>
            <a:endParaRPr lang="en-US" sz="1800" b="1" i="1" dirty="0">
              <a:latin typeface="Times New Roman" panose="02020603050405020304" pitchFamily="18" charset="0"/>
              <a:ea typeface="Calibri" panose="020F050202020403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5988" y="1106991"/>
            <a:ext cx="5025801" cy="316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0833439"/>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6208" y="922966"/>
            <a:ext cx="3916124" cy="3613297"/>
          </a:xfrm>
          <a:prstGeom prst="rect">
            <a:avLst/>
          </a:prstGeom>
        </p:spPr>
        <p:txBody>
          <a:bodyPr wrap="square">
            <a:spAutoFit/>
          </a:bodyPr>
          <a:lstStyle/>
          <a:p>
            <a:pPr indent="-57150" algn="ctr">
              <a:lnSpc>
                <a:spcPct val="130000"/>
              </a:lnSpc>
            </a:pPr>
            <a:r>
              <a:rPr lang="en-US" sz="4400" b="1" dirty="0" smtClean="0">
                <a:solidFill>
                  <a:schemeClr val="tx1"/>
                </a:solidFill>
                <a:latin typeface="+mj-lt"/>
                <a:ea typeface="Yu Gothic Light" panose="020B0300000000000000" pitchFamily="34" charset="-128"/>
              </a:rPr>
              <a:t>CHƯƠNG 5: </a:t>
            </a:r>
            <a:endParaRPr lang="vi-VN" sz="4400" b="1" dirty="0">
              <a:solidFill>
                <a:schemeClr val="tx1"/>
              </a:solidFill>
              <a:latin typeface="+mj-lt"/>
              <a:ea typeface="Yu Gothic Light" panose="020B0300000000000000" pitchFamily="34" charset="-128"/>
            </a:endParaRPr>
          </a:p>
          <a:p>
            <a:pPr indent="-57150" algn="ctr">
              <a:lnSpc>
                <a:spcPct val="130000"/>
              </a:lnSpc>
            </a:pPr>
            <a:r>
              <a:rPr lang="en-US" sz="4400" b="1" dirty="0" smtClean="0">
                <a:solidFill>
                  <a:schemeClr val="bg2"/>
                </a:solidFill>
                <a:latin typeface="Tahoma" panose="020B0604030504040204" pitchFamily="34" charset="0"/>
                <a:ea typeface="Tahoma" panose="020B0604030504040204" pitchFamily="34" charset="0"/>
                <a:cs typeface="Tahoma" panose="020B0604030504040204" pitchFamily="34" charset="0"/>
              </a:rPr>
              <a:t>KẾT LUẬN &amp; HƯỚNG PHÁT TRIỂN</a:t>
            </a:r>
            <a:endParaRPr lang="en-US" sz="4400" b="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Growth strategy, career path development or growing business, employee  training or improvement, job promotion concept, businessman people  employees running on career path arrow in rising up direction. 10594379  Vector Art at Vecteez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288" y="1201542"/>
            <a:ext cx="3958406" cy="263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5227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1" name="Google Shape;2051;p32"/>
          <p:cNvSpPr txBox="1">
            <a:spLocks noGrp="1"/>
          </p:cNvSpPr>
          <p:nvPr>
            <p:ph type="subTitle" idx="1"/>
          </p:nvPr>
        </p:nvSpPr>
        <p:spPr>
          <a:xfrm>
            <a:off x="36588" y="1339783"/>
            <a:ext cx="5297872" cy="2165831"/>
          </a:xfrm>
          <a:prstGeom prst="rect">
            <a:avLst/>
          </a:prstGeom>
        </p:spPr>
        <p:txBody>
          <a:bodyPr spcFirstLastPara="1" wrap="square" lIns="0" tIns="0" rIns="0" bIns="0" anchor="ctr" anchorCtr="0">
            <a:noAutofit/>
          </a:bodyPr>
          <a:lstStyle/>
          <a:p>
            <a:pPr algn="just"/>
            <a:r>
              <a:rPr lang="en-US" dirty="0"/>
              <a:t>	</a:t>
            </a:r>
            <a:r>
              <a:rPr lang="en-US" dirty="0" smtClean="0"/>
              <a:t>   </a:t>
            </a:r>
            <a:r>
              <a:rPr lang="vi-VN" dirty="0" smtClean="0"/>
              <a:t>Kết </a:t>
            </a:r>
            <a:r>
              <a:rPr lang="vi-VN" dirty="0"/>
              <a:t>quả đạt được: Ứng dụng minh họa quản lý khách sạn đã được xây dựng thành công với các chức năng cơ bản như quản lý thông tin phòng, khách hàng, đặt phòng, và thống kê doanh thu. Sử dụng Entity Framework giúp đơn giản hóa thao tác với cơ sở dữ liệu, đảm bảo hiệu quả và tính an toàn cho hệ thống.</a:t>
            </a:r>
            <a:endParaRPr lang="en-US" dirty="0"/>
          </a:p>
        </p:txBody>
      </p:sp>
      <p:grpSp>
        <p:nvGrpSpPr>
          <p:cNvPr id="2052" name="Google Shape;2052;p32"/>
          <p:cNvGrpSpPr/>
          <p:nvPr/>
        </p:nvGrpSpPr>
        <p:grpSpPr>
          <a:xfrm>
            <a:off x="5223124" y="1747380"/>
            <a:ext cx="4264443" cy="2945603"/>
            <a:chOff x="5011723" y="1494466"/>
            <a:chExt cx="4267431" cy="2947666"/>
          </a:xfrm>
        </p:grpSpPr>
        <p:grpSp>
          <p:nvGrpSpPr>
            <p:cNvPr id="2053" name="Google Shape;2053;p32"/>
            <p:cNvGrpSpPr/>
            <p:nvPr/>
          </p:nvGrpSpPr>
          <p:grpSpPr>
            <a:xfrm>
              <a:off x="5011723" y="1494466"/>
              <a:ext cx="2857496" cy="2154750"/>
              <a:chOff x="3499629" y="1503696"/>
              <a:chExt cx="1163286" cy="877163"/>
            </a:xfrm>
          </p:grpSpPr>
          <p:sp>
            <p:nvSpPr>
              <p:cNvPr id="2054" name="Google Shape;2054;p32"/>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7" name="Google Shape;2067;p32"/>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068" name="Google Shape;2068;p32"/>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2" name="Google Shape;2072;p32"/>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2073" name="Google Shape;2073;p32"/>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2074" name="Google Shape;2074;p32"/>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nvGrpSpPr>
            <p:cNvPr id="2075" name="Google Shape;2075;p32"/>
            <p:cNvGrpSpPr/>
            <p:nvPr/>
          </p:nvGrpSpPr>
          <p:grpSpPr>
            <a:xfrm>
              <a:off x="6090716" y="2028530"/>
              <a:ext cx="978651" cy="1086812"/>
              <a:chOff x="6151275" y="2095925"/>
              <a:chExt cx="857113" cy="951841"/>
            </a:xfrm>
          </p:grpSpPr>
          <p:sp>
            <p:nvSpPr>
              <p:cNvPr id="2076" name="Google Shape;2076;p32"/>
              <p:cNvSpPr/>
              <p:nvPr/>
            </p:nvSpPr>
            <p:spPr>
              <a:xfrm>
                <a:off x="6271561" y="2201333"/>
                <a:ext cx="526314" cy="386352"/>
              </a:xfrm>
              <a:custGeom>
                <a:avLst/>
                <a:gdLst/>
                <a:ahLst/>
                <a:cxnLst/>
                <a:rect l="l" t="t" r="r" b="b"/>
                <a:pathLst>
                  <a:path w="8773" h="6440" extrusionOk="0">
                    <a:moveTo>
                      <a:pt x="4899" y="1"/>
                    </a:moveTo>
                    <a:cubicBezTo>
                      <a:pt x="4456" y="1"/>
                      <a:pt x="4015" y="76"/>
                      <a:pt x="3610" y="223"/>
                    </a:cubicBezTo>
                    <a:cubicBezTo>
                      <a:pt x="3535" y="249"/>
                      <a:pt x="3485" y="274"/>
                      <a:pt x="3434" y="299"/>
                    </a:cubicBezTo>
                    <a:cubicBezTo>
                      <a:pt x="3359" y="299"/>
                      <a:pt x="3284" y="274"/>
                      <a:pt x="3209" y="274"/>
                    </a:cubicBezTo>
                    <a:cubicBezTo>
                      <a:pt x="3155" y="267"/>
                      <a:pt x="3103" y="264"/>
                      <a:pt x="3052" y="264"/>
                    </a:cubicBezTo>
                    <a:cubicBezTo>
                      <a:pt x="2913" y="264"/>
                      <a:pt x="2779" y="287"/>
                      <a:pt x="2632" y="324"/>
                    </a:cubicBezTo>
                    <a:cubicBezTo>
                      <a:pt x="2181" y="424"/>
                      <a:pt x="1730" y="574"/>
                      <a:pt x="1354" y="875"/>
                    </a:cubicBezTo>
                    <a:cubicBezTo>
                      <a:pt x="978" y="1176"/>
                      <a:pt x="728" y="1652"/>
                      <a:pt x="778" y="2128"/>
                    </a:cubicBezTo>
                    <a:cubicBezTo>
                      <a:pt x="803" y="2178"/>
                      <a:pt x="803" y="2254"/>
                      <a:pt x="753" y="2329"/>
                    </a:cubicBezTo>
                    <a:cubicBezTo>
                      <a:pt x="728" y="2354"/>
                      <a:pt x="703" y="2354"/>
                      <a:pt x="677" y="2379"/>
                    </a:cubicBezTo>
                    <a:cubicBezTo>
                      <a:pt x="352" y="2554"/>
                      <a:pt x="176" y="2905"/>
                      <a:pt x="101" y="3281"/>
                    </a:cubicBezTo>
                    <a:cubicBezTo>
                      <a:pt x="1" y="3858"/>
                      <a:pt x="76" y="4459"/>
                      <a:pt x="352" y="4960"/>
                    </a:cubicBezTo>
                    <a:cubicBezTo>
                      <a:pt x="452" y="5136"/>
                      <a:pt x="552" y="5286"/>
                      <a:pt x="728" y="5411"/>
                    </a:cubicBezTo>
                    <a:cubicBezTo>
                      <a:pt x="828" y="5478"/>
                      <a:pt x="950" y="5523"/>
                      <a:pt x="1073" y="5523"/>
                    </a:cubicBezTo>
                    <a:cubicBezTo>
                      <a:pt x="1134" y="5523"/>
                      <a:pt x="1195" y="5512"/>
                      <a:pt x="1254" y="5487"/>
                    </a:cubicBezTo>
                    <a:cubicBezTo>
                      <a:pt x="1354" y="5712"/>
                      <a:pt x="1404" y="5938"/>
                      <a:pt x="1555" y="6113"/>
                    </a:cubicBezTo>
                    <a:cubicBezTo>
                      <a:pt x="1705" y="6314"/>
                      <a:pt x="1981" y="6414"/>
                      <a:pt x="2231" y="6439"/>
                    </a:cubicBezTo>
                    <a:cubicBezTo>
                      <a:pt x="2236" y="6440"/>
                      <a:pt x="2242" y="6440"/>
                      <a:pt x="2247" y="6440"/>
                    </a:cubicBezTo>
                    <a:cubicBezTo>
                      <a:pt x="2509" y="6440"/>
                      <a:pt x="3161" y="5863"/>
                      <a:pt x="3284" y="5863"/>
                    </a:cubicBezTo>
                    <a:cubicBezTo>
                      <a:pt x="3339" y="5863"/>
                      <a:pt x="3639" y="5997"/>
                      <a:pt x="3938" y="5997"/>
                    </a:cubicBezTo>
                    <a:cubicBezTo>
                      <a:pt x="4187" y="5997"/>
                      <a:pt x="4435" y="5904"/>
                      <a:pt x="4537" y="5562"/>
                    </a:cubicBezTo>
                    <a:cubicBezTo>
                      <a:pt x="4584" y="5420"/>
                      <a:pt x="4587" y="5234"/>
                      <a:pt x="4734" y="5234"/>
                    </a:cubicBezTo>
                    <a:cubicBezTo>
                      <a:pt x="4743" y="5234"/>
                      <a:pt x="4753" y="5235"/>
                      <a:pt x="4763" y="5236"/>
                    </a:cubicBezTo>
                    <a:cubicBezTo>
                      <a:pt x="4838" y="5236"/>
                      <a:pt x="4888" y="5286"/>
                      <a:pt x="4963" y="5311"/>
                    </a:cubicBezTo>
                    <a:cubicBezTo>
                      <a:pt x="5085" y="5372"/>
                      <a:pt x="5215" y="5405"/>
                      <a:pt x="5344" y="5405"/>
                    </a:cubicBezTo>
                    <a:cubicBezTo>
                      <a:pt x="5428" y="5405"/>
                      <a:pt x="5511" y="5391"/>
                      <a:pt x="5590" y="5361"/>
                    </a:cubicBezTo>
                    <a:cubicBezTo>
                      <a:pt x="5715" y="5336"/>
                      <a:pt x="5840" y="5261"/>
                      <a:pt x="5891" y="5136"/>
                    </a:cubicBezTo>
                    <a:cubicBezTo>
                      <a:pt x="5966" y="5036"/>
                      <a:pt x="5966" y="4885"/>
                      <a:pt x="5865" y="4785"/>
                    </a:cubicBezTo>
                    <a:lnTo>
                      <a:pt x="5865" y="4785"/>
                    </a:lnTo>
                    <a:cubicBezTo>
                      <a:pt x="5923" y="4816"/>
                      <a:pt x="5983" y="4830"/>
                      <a:pt x="6044" y="4830"/>
                    </a:cubicBezTo>
                    <a:cubicBezTo>
                      <a:pt x="6274" y="4830"/>
                      <a:pt x="6502" y="4627"/>
                      <a:pt x="6542" y="4409"/>
                    </a:cubicBezTo>
                    <a:cubicBezTo>
                      <a:pt x="6592" y="4259"/>
                      <a:pt x="6567" y="4083"/>
                      <a:pt x="6517" y="3933"/>
                    </a:cubicBezTo>
                    <a:cubicBezTo>
                      <a:pt x="6467" y="3807"/>
                      <a:pt x="6367" y="3707"/>
                      <a:pt x="6492" y="3607"/>
                    </a:cubicBezTo>
                    <a:cubicBezTo>
                      <a:pt x="6617" y="3557"/>
                      <a:pt x="6843" y="3557"/>
                      <a:pt x="6993" y="3532"/>
                    </a:cubicBezTo>
                    <a:cubicBezTo>
                      <a:pt x="7144" y="3507"/>
                      <a:pt x="7319" y="3457"/>
                      <a:pt x="7495" y="3432"/>
                    </a:cubicBezTo>
                    <a:cubicBezTo>
                      <a:pt x="7921" y="3331"/>
                      <a:pt x="8372" y="3156"/>
                      <a:pt x="8597" y="2780"/>
                    </a:cubicBezTo>
                    <a:cubicBezTo>
                      <a:pt x="8773" y="2479"/>
                      <a:pt x="8773" y="2103"/>
                      <a:pt x="8723" y="1752"/>
                    </a:cubicBezTo>
                    <a:cubicBezTo>
                      <a:pt x="8673" y="1527"/>
                      <a:pt x="8622" y="1301"/>
                      <a:pt x="8497" y="1151"/>
                    </a:cubicBezTo>
                    <a:cubicBezTo>
                      <a:pt x="8381" y="1016"/>
                      <a:pt x="8221" y="925"/>
                      <a:pt x="8061" y="925"/>
                    </a:cubicBezTo>
                    <a:cubicBezTo>
                      <a:pt x="8014" y="925"/>
                      <a:pt x="7967" y="933"/>
                      <a:pt x="7921" y="950"/>
                    </a:cubicBezTo>
                    <a:cubicBezTo>
                      <a:pt x="7667" y="558"/>
                      <a:pt x="7221" y="293"/>
                      <a:pt x="6741" y="293"/>
                    </a:cubicBezTo>
                    <a:cubicBezTo>
                      <a:pt x="6700" y="293"/>
                      <a:pt x="6659" y="295"/>
                      <a:pt x="6617" y="299"/>
                    </a:cubicBezTo>
                    <a:lnTo>
                      <a:pt x="6442" y="299"/>
                    </a:lnTo>
                    <a:cubicBezTo>
                      <a:pt x="6367" y="299"/>
                      <a:pt x="6317" y="274"/>
                      <a:pt x="6241" y="249"/>
                    </a:cubicBezTo>
                    <a:cubicBezTo>
                      <a:pt x="5820" y="82"/>
                      <a:pt x="5359" y="1"/>
                      <a:pt x="48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6271561" y="2196653"/>
                <a:ext cx="526314" cy="392531"/>
              </a:xfrm>
              <a:custGeom>
                <a:avLst/>
                <a:gdLst/>
                <a:ahLst/>
                <a:cxnLst/>
                <a:rect l="l" t="t" r="r" b="b"/>
                <a:pathLst>
                  <a:path w="8773" h="6543" fill="none" extrusionOk="0">
                    <a:moveTo>
                      <a:pt x="7495" y="3510"/>
                    </a:moveTo>
                    <a:cubicBezTo>
                      <a:pt x="7921" y="3409"/>
                      <a:pt x="8372" y="3234"/>
                      <a:pt x="8597" y="2858"/>
                    </a:cubicBezTo>
                    <a:cubicBezTo>
                      <a:pt x="8773" y="2557"/>
                      <a:pt x="8773" y="2181"/>
                      <a:pt x="8723" y="1830"/>
                    </a:cubicBezTo>
                    <a:cubicBezTo>
                      <a:pt x="8673" y="1605"/>
                      <a:pt x="8622" y="1379"/>
                      <a:pt x="8497" y="1229"/>
                    </a:cubicBezTo>
                    <a:cubicBezTo>
                      <a:pt x="8347" y="1053"/>
                      <a:pt x="8121" y="953"/>
                      <a:pt x="7921" y="1028"/>
                    </a:cubicBezTo>
                    <a:cubicBezTo>
                      <a:pt x="7645" y="602"/>
                      <a:pt x="7144" y="327"/>
                      <a:pt x="6617" y="377"/>
                    </a:cubicBezTo>
                    <a:cubicBezTo>
                      <a:pt x="6567" y="377"/>
                      <a:pt x="6492" y="377"/>
                      <a:pt x="6442" y="377"/>
                    </a:cubicBezTo>
                    <a:cubicBezTo>
                      <a:pt x="6367" y="377"/>
                      <a:pt x="6317" y="352"/>
                      <a:pt x="6241" y="327"/>
                    </a:cubicBezTo>
                    <a:cubicBezTo>
                      <a:pt x="5414" y="1"/>
                      <a:pt x="4437" y="1"/>
                      <a:pt x="3610" y="301"/>
                    </a:cubicBezTo>
                    <a:cubicBezTo>
                      <a:pt x="3535" y="327"/>
                      <a:pt x="3485" y="352"/>
                      <a:pt x="3434" y="377"/>
                    </a:cubicBezTo>
                    <a:cubicBezTo>
                      <a:pt x="3359" y="377"/>
                      <a:pt x="3284" y="352"/>
                      <a:pt x="3209" y="352"/>
                    </a:cubicBezTo>
                    <a:cubicBezTo>
                      <a:pt x="3008" y="327"/>
                      <a:pt x="2833" y="352"/>
                      <a:pt x="2632" y="402"/>
                    </a:cubicBezTo>
                    <a:cubicBezTo>
                      <a:pt x="2181" y="502"/>
                      <a:pt x="1730" y="652"/>
                      <a:pt x="1354" y="953"/>
                    </a:cubicBezTo>
                    <a:cubicBezTo>
                      <a:pt x="978" y="1254"/>
                      <a:pt x="728" y="1730"/>
                      <a:pt x="778" y="2206"/>
                    </a:cubicBezTo>
                    <a:cubicBezTo>
                      <a:pt x="803" y="2256"/>
                      <a:pt x="803" y="2332"/>
                      <a:pt x="753" y="2407"/>
                    </a:cubicBezTo>
                    <a:cubicBezTo>
                      <a:pt x="728" y="2432"/>
                      <a:pt x="703" y="2432"/>
                      <a:pt x="677" y="2457"/>
                    </a:cubicBezTo>
                    <a:cubicBezTo>
                      <a:pt x="352" y="2632"/>
                      <a:pt x="176" y="2983"/>
                      <a:pt x="101" y="3359"/>
                    </a:cubicBezTo>
                    <a:cubicBezTo>
                      <a:pt x="1" y="3936"/>
                      <a:pt x="76" y="4537"/>
                      <a:pt x="352" y="5038"/>
                    </a:cubicBezTo>
                    <a:cubicBezTo>
                      <a:pt x="452" y="5214"/>
                      <a:pt x="552" y="5364"/>
                      <a:pt x="728" y="5489"/>
                    </a:cubicBezTo>
                    <a:cubicBezTo>
                      <a:pt x="878" y="5590"/>
                      <a:pt x="1078" y="5640"/>
                      <a:pt x="1254" y="5565"/>
                    </a:cubicBezTo>
                    <a:cubicBezTo>
                      <a:pt x="1354" y="5790"/>
                      <a:pt x="1404" y="6016"/>
                      <a:pt x="1555" y="6191"/>
                    </a:cubicBezTo>
                    <a:cubicBezTo>
                      <a:pt x="1705" y="6392"/>
                      <a:pt x="1981" y="6492"/>
                      <a:pt x="2231" y="6517"/>
                    </a:cubicBezTo>
                    <a:cubicBezTo>
                      <a:pt x="2482" y="6542"/>
                      <a:pt x="3159" y="5941"/>
                      <a:pt x="3284" y="5941"/>
                    </a:cubicBezTo>
                    <a:cubicBezTo>
                      <a:pt x="3384" y="5941"/>
                      <a:pt x="4312" y="6392"/>
                      <a:pt x="4537" y="5640"/>
                    </a:cubicBezTo>
                    <a:cubicBezTo>
                      <a:pt x="4587" y="5489"/>
                      <a:pt x="4587" y="5289"/>
                      <a:pt x="4763" y="5314"/>
                    </a:cubicBezTo>
                    <a:cubicBezTo>
                      <a:pt x="4838" y="5314"/>
                      <a:pt x="4888" y="5364"/>
                      <a:pt x="4963" y="5389"/>
                    </a:cubicBezTo>
                    <a:cubicBezTo>
                      <a:pt x="5164" y="5489"/>
                      <a:pt x="5389" y="5515"/>
                      <a:pt x="5590" y="5439"/>
                    </a:cubicBezTo>
                    <a:cubicBezTo>
                      <a:pt x="5715" y="5414"/>
                      <a:pt x="5840" y="5339"/>
                      <a:pt x="5891" y="5214"/>
                    </a:cubicBezTo>
                    <a:cubicBezTo>
                      <a:pt x="5966" y="5114"/>
                      <a:pt x="5966" y="4963"/>
                      <a:pt x="5865" y="4863"/>
                    </a:cubicBezTo>
                    <a:cubicBezTo>
                      <a:pt x="6141" y="5013"/>
                      <a:pt x="6492" y="4763"/>
                      <a:pt x="6542" y="4487"/>
                    </a:cubicBezTo>
                    <a:cubicBezTo>
                      <a:pt x="6592" y="4337"/>
                      <a:pt x="6567" y="4161"/>
                      <a:pt x="6517" y="4011"/>
                    </a:cubicBezTo>
                    <a:cubicBezTo>
                      <a:pt x="6467" y="3885"/>
                      <a:pt x="6367" y="3785"/>
                      <a:pt x="6492" y="3685"/>
                    </a:cubicBezTo>
                    <a:cubicBezTo>
                      <a:pt x="6617" y="3635"/>
                      <a:pt x="6843" y="3635"/>
                      <a:pt x="6993" y="3610"/>
                    </a:cubicBezTo>
                    <a:cubicBezTo>
                      <a:pt x="7144" y="3585"/>
                      <a:pt x="7319" y="3535"/>
                      <a:pt x="7495" y="3510"/>
                    </a:cubicBezTo>
                    <a:close/>
                  </a:path>
                </a:pathLst>
              </a:custGeom>
              <a:noFill/>
              <a:ln w="952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6677534" y="2258326"/>
                <a:ext cx="70731" cy="51174"/>
              </a:xfrm>
              <a:custGeom>
                <a:avLst/>
                <a:gdLst/>
                <a:ahLst/>
                <a:cxnLst/>
                <a:rect l="l" t="t" r="r" b="b"/>
                <a:pathLst>
                  <a:path w="1179" h="853" fill="none" extrusionOk="0">
                    <a:moveTo>
                      <a:pt x="1154" y="0"/>
                    </a:moveTo>
                    <a:cubicBezTo>
                      <a:pt x="1154" y="0"/>
                      <a:pt x="1179" y="852"/>
                      <a:pt x="1" y="85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6588864" y="2205712"/>
                <a:ext cx="40615" cy="60172"/>
              </a:xfrm>
              <a:custGeom>
                <a:avLst/>
                <a:gdLst/>
                <a:ahLst/>
                <a:cxnLst/>
                <a:rect l="l" t="t" r="r" b="b"/>
                <a:pathLst>
                  <a:path w="677" h="1003" fill="none" extrusionOk="0">
                    <a:moveTo>
                      <a:pt x="326" y="0"/>
                    </a:moveTo>
                    <a:cubicBezTo>
                      <a:pt x="326" y="0"/>
                      <a:pt x="0" y="652"/>
                      <a:pt x="677" y="1003"/>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2"/>
              <p:cNvSpPr/>
              <p:nvPr/>
            </p:nvSpPr>
            <p:spPr>
              <a:xfrm>
                <a:off x="6527192" y="2309440"/>
                <a:ext cx="133903" cy="108286"/>
              </a:xfrm>
              <a:custGeom>
                <a:avLst/>
                <a:gdLst/>
                <a:ahLst/>
                <a:cxnLst/>
                <a:rect l="l" t="t" r="r" b="b"/>
                <a:pathLst>
                  <a:path w="2232" h="1805" fill="none" extrusionOk="0">
                    <a:moveTo>
                      <a:pt x="2231" y="1805"/>
                    </a:moveTo>
                    <a:cubicBezTo>
                      <a:pt x="2231" y="1805"/>
                      <a:pt x="677" y="1579"/>
                      <a:pt x="0" y="0"/>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2"/>
              <p:cNvSpPr/>
              <p:nvPr/>
            </p:nvSpPr>
            <p:spPr>
              <a:xfrm>
                <a:off x="6579805" y="2300441"/>
                <a:ext cx="42175" cy="79730"/>
              </a:xfrm>
              <a:custGeom>
                <a:avLst/>
                <a:gdLst/>
                <a:ahLst/>
                <a:cxnLst/>
                <a:rect l="l" t="t" r="r" b="b"/>
                <a:pathLst>
                  <a:path w="703" h="1329" fill="none" extrusionOk="0">
                    <a:moveTo>
                      <a:pt x="402" y="0"/>
                    </a:moveTo>
                    <a:cubicBezTo>
                      <a:pt x="402" y="0"/>
                      <a:pt x="702" y="1153"/>
                      <a:pt x="1" y="1328"/>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6405406" y="2219211"/>
                <a:ext cx="72231" cy="108346"/>
              </a:xfrm>
              <a:custGeom>
                <a:avLst/>
                <a:gdLst/>
                <a:ahLst/>
                <a:cxnLst/>
                <a:rect l="l" t="t" r="r" b="b"/>
                <a:pathLst>
                  <a:path w="1204" h="1806" fill="none" extrusionOk="0">
                    <a:moveTo>
                      <a:pt x="1203" y="1"/>
                    </a:moveTo>
                    <a:cubicBezTo>
                      <a:pt x="1203" y="1"/>
                      <a:pt x="0" y="928"/>
                      <a:pt x="627" y="1805"/>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6324175" y="2324499"/>
                <a:ext cx="48174" cy="39115"/>
              </a:xfrm>
              <a:custGeom>
                <a:avLst/>
                <a:gdLst/>
                <a:ahLst/>
                <a:cxnLst/>
                <a:rect l="l" t="t" r="r" b="b"/>
                <a:pathLst>
                  <a:path w="803" h="652" fill="none" extrusionOk="0">
                    <a:moveTo>
                      <a:pt x="1" y="251"/>
                    </a:moveTo>
                    <a:cubicBezTo>
                      <a:pt x="1" y="251"/>
                      <a:pt x="703" y="0"/>
                      <a:pt x="803" y="65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6346732" y="2380112"/>
                <a:ext cx="139903" cy="150401"/>
              </a:xfrm>
              <a:custGeom>
                <a:avLst/>
                <a:gdLst/>
                <a:ahLst/>
                <a:cxnLst/>
                <a:rect l="l" t="t" r="r" b="b"/>
                <a:pathLst>
                  <a:path w="2332" h="2507" fill="none" extrusionOk="0">
                    <a:moveTo>
                      <a:pt x="1" y="2507"/>
                    </a:moveTo>
                    <a:cubicBezTo>
                      <a:pt x="126" y="2482"/>
                      <a:pt x="2332" y="1730"/>
                      <a:pt x="2031" y="0"/>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6369290" y="2410169"/>
                <a:ext cx="48174" cy="82790"/>
              </a:xfrm>
              <a:custGeom>
                <a:avLst/>
                <a:gdLst/>
                <a:ahLst/>
                <a:cxnLst/>
                <a:rect l="l" t="t" r="r" b="b"/>
                <a:pathLst>
                  <a:path w="803" h="1380" fill="none" extrusionOk="0">
                    <a:moveTo>
                      <a:pt x="427" y="1"/>
                    </a:moveTo>
                    <a:cubicBezTo>
                      <a:pt x="427" y="1"/>
                      <a:pt x="1" y="853"/>
                      <a:pt x="803" y="1379"/>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6279120" y="2429726"/>
                <a:ext cx="49674" cy="28616"/>
              </a:xfrm>
              <a:custGeom>
                <a:avLst/>
                <a:gdLst/>
                <a:ahLst/>
                <a:cxnLst/>
                <a:rect l="l" t="t" r="r" b="b"/>
                <a:pathLst>
                  <a:path w="828" h="477" fill="none" extrusionOk="0">
                    <a:moveTo>
                      <a:pt x="827" y="0"/>
                    </a:moveTo>
                    <a:cubicBezTo>
                      <a:pt x="827" y="0"/>
                      <a:pt x="727" y="477"/>
                      <a:pt x="0" y="477"/>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6518193" y="2435726"/>
                <a:ext cx="34616" cy="76730"/>
              </a:xfrm>
              <a:custGeom>
                <a:avLst/>
                <a:gdLst/>
                <a:ahLst/>
                <a:cxnLst/>
                <a:rect l="l" t="t" r="r" b="b"/>
                <a:pathLst>
                  <a:path w="577" h="1279" fill="none" extrusionOk="0">
                    <a:moveTo>
                      <a:pt x="577" y="1279"/>
                    </a:moveTo>
                    <a:cubicBezTo>
                      <a:pt x="577" y="1279"/>
                      <a:pt x="0" y="903"/>
                      <a:pt x="75" y="1"/>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6677534" y="2363554"/>
                <a:ext cx="70731" cy="39175"/>
              </a:xfrm>
              <a:custGeom>
                <a:avLst/>
                <a:gdLst/>
                <a:ahLst/>
                <a:cxnLst/>
                <a:rect l="l" t="t" r="r" b="b"/>
                <a:pathLst>
                  <a:path w="1179" h="653" fill="none" extrusionOk="0">
                    <a:moveTo>
                      <a:pt x="1179" y="577"/>
                    </a:moveTo>
                    <a:cubicBezTo>
                      <a:pt x="1179" y="577"/>
                      <a:pt x="126" y="652"/>
                      <a:pt x="1" y="1"/>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6455020" y="2210212"/>
                <a:ext cx="85789" cy="48174"/>
              </a:xfrm>
              <a:custGeom>
                <a:avLst/>
                <a:gdLst/>
                <a:ahLst/>
                <a:cxnLst/>
                <a:rect l="l" t="t" r="r" b="b"/>
                <a:pathLst>
                  <a:path w="1430" h="803" fill="none" extrusionOk="0">
                    <a:moveTo>
                      <a:pt x="0" y="502"/>
                    </a:moveTo>
                    <a:cubicBezTo>
                      <a:pt x="126" y="527"/>
                      <a:pt x="1053" y="0"/>
                      <a:pt x="1429" y="80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6151275" y="2095925"/>
                <a:ext cx="857113" cy="951841"/>
              </a:xfrm>
              <a:custGeom>
                <a:avLst/>
                <a:gdLst/>
                <a:ahLst/>
                <a:cxnLst/>
                <a:rect l="l" t="t" r="r" b="b"/>
                <a:pathLst>
                  <a:path w="14287" h="15866" fill="none" extrusionOk="0">
                    <a:moveTo>
                      <a:pt x="13033" y="12331"/>
                    </a:moveTo>
                    <a:cubicBezTo>
                      <a:pt x="13033" y="12331"/>
                      <a:pt x="13459" y="12983"/>
                      <a:pt x="12683" y="13284"/>
                    </a:cubicBezTo>
                    <a:cubicBezTo>
                      <a:pt x="12532" y="13459"/>
                      <a:pt x="12482" y="13735"/>
                      <a:pt x="12582" y="13935"/>
                    </a:cubicBezTo>
                    <a:cubicBezTo>
                      <a:pt x="12632" y="14036"/>
                      <a:pt x="12657" y="14161"/>
                      <a:pt x="12657" y="14261"/>
                    </a:cubicBezTo>
                    <a:lnTo>
                      <a:pt x="12657" y="14261"/>
                    </a:lnTo>
                    <a:cubicBezTo>
                      <a:pt x="12657" y="14637"/>
                      <a:pt x="12231" y="14863"/>
                      <a:pt x="11906" y="14687"/>
                    </a:cubicBezTo>
                    <a:lnTo>
                      <a:pt x="9700" y="13509"/>
                    </a:lnTo>
                    <a:lnTo>
                      <a:pt x="9800" y="15865"/>
                    </a:lnTo>
                    <a:lnTo>
                      <a:pt x="3535" y="15840"/>
                    </a:lnTo>
                    <a:lnTo>
                      <a:pt x="3434" y="11329"/>
                    </a:lnTo>
                    <a:cubicBezTo>
                      <a:pt x="3434" y="11329"/>
                      <a:pt x="2783" y="10677"/>
                      <a:pt x="2106" y="9950"/>
                    </a:cubicBezTo>
                    <a:cubicBezTo>
                      <a:pt x="276" y="8046"/>
                      <a:pt x="1" y="5063"/>
                      <a:pt x="1429" y="2858"/>
                    </a:cubicBezTo>
                    <a:cubicBezTo>
                      <a:pt x="2758" y="828"/>
                      <a:pt x="5790" y="1"/>
                      <a:pt x="8071" y="402"/>
                    </a:cubicBezTo>
                    <a:cubicBezTo>
                      <a:pt x="9449" y="627"/>
                      <a:pt x="10753" y="1354"/>
                      <a:pt x="11655" y="2432"/>
                    </a:cubicBezTo>
                    <a:cubicBezTo>
                      <a:pt x="12733" y="3735"/>
                      <a:pt x="12958" y="5439"/>
                      <a:pt x="12958" y="7043"/>
                    </a:cubicBezTo>
                    <a:lnTo>
                      <a:pt x="12733" y="7795"/>
                    </a:lnTo>
                    <a:lnTo>
                      <a:pt x="14287" y="10878"/>
                    </a:lnTo>
                    <a:lnTo>
                      <a:pt x="12958" y="11304"/>
                    </a:lnTo>
                    <a:cubicBezTo>
                      <a:pt x="12958" y="11304"/>
                      <a:pt x="13585" y="11805"/>
                      <a:pt x="13033" y="12331"/>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6606862" y="2709414"/>
                <a:ext cx="126404" cy="197015"/>
              </a:xfrm>
              <a:custGeom>
                <a:avLst/>
                <a:gdLst/>
                <a:ahLst/>
                <a:cxnLst/>
                <a:rect l="l" t="t" r="r" b="b"/>
                <a:pathLst>
                  <a:path w="2107" h="3284" fill="none" extrusionOk="0">
                    <a:moveTo>
                      <a:pt x="1" y="0"/>
                    </a:moveTo>
                    <a:lnTo>
                      <a:pt x="1" y="2130"/>
                    </a:lnTo>
                    <a:lnTo>
                      <a:pt x="2106" y="328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5325255" y="570342"/>
            <a:ext cx="3115622" cy="769441"/>
          </a:xfrm>
          <a:prstGeom prst="rect">
            <a:avLst/>
          </a:prstGeom>
          <a:noFill/>
        </p:spPr>
        <p:txBody>
          <a:bodyPr wrap="square" rtlCol="0">
            <a:spAutoFit/>
          </a:bodyPr>
          <a:lstStyle/>
          <a:p>
            <a:r>
              <a:rPr lang="vi-VN" sz="4400" dirty="0">
                <a:solidFill>
                  <a:schemeClr val="tx1"/>
                </a:solidFill>
              </a:rPr>
              <a:t>KẾT LUẬN</a:t>
            </a:r>
            <a:endParaRPr lang="en-US" sz="4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33"/>
          <p:cNvSpPr txBox="1">
            <a:spLocks noGrp="1"/>
          </p:cNvSpPr>
          <p:nvPr>
            <p:ph type="title"/>
          </p:nvPr>
        </p:nvSpPr>
        <p:spPr>
          <a:xfrm>
            <a:off x="5075008" y="1328223"/>
            <a:ext cx="3523691" cy="50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smtClean="0">
                <a:latin typeface="Roboto" panose="020B0604020202020204" charset="0"/>
                <a:ea typeface="Roboto" panose="020B0604020202020204" charset="0"/>
              </a:rPr>
              <a:t>Ưu </a:t>
            </a:r>
            <a:r>
              <a:rPr lang="vi-VN" dirty="0">
                <a:latin typeface="Roboto" panose="020B0604020202020204" charset="0"/>
                <a:ea typeface="Roboto" panose="020B0604020202020204" charset="0"/>
              </a:rPr>
              <a:t>Nhược điểm</a:t>
            </a:r>
            <a:endParaRPr dirty="0">
              <a:latin typeface="Roboto" panose="020B0604020202020204" charset="0"/>
              <a:ea typeface="Roboto" panose="020B0604020202020204" charset="0"/>
            </a:endParaRPr>
          </a:p>
        </p:txBody>
      </p:sp>
      <p:sp>
        <p:nvSpPr>
          <p:cNvPr id="2097" name="Google Shape;2097;p33"/>
          <p:cNvSpPr txBox="1">
            <a:spLocks noGrp="1"/>
          </p:cNvSpPr>
          <p:nvPr>
            <p:ph type="subTitle" idx="1"/>
          </p:nvPr>
        </p:nvSpPr>
        <p:spPr>
          <a:xfrm>
            <a:off x="3963409" y="1963926"/>
            <a:ext cx="4855699" cy="2676861"/>
          </a:xfrm>
          <a:prstGeom prst="rect">
            <a:avLst/>
          </a:prstGeom>
        </p:spPr>
        <p:txBody>
          <a:bodyPr spcFirstLastPara="1" wrap="square" lIns="0" tIns="0" rIns="0" bIns="0" anchor="ctr" anchorCtr="0">
            <a:noAutofit/>
          </a:bodyPr>
          <a:lstStyle/>
          <a:p>
            <a:r>
              <a:rPr lang="en-US" dirty="0"/>
              <a:t>+ </a:t>
            </a:r>
            <a:r>
              <a:rPr lang="en-US" dirty="0" err="1"/>
              <a:t>Ưu</a:t>
            </a:r>
            <a:r>
              <a:rPr lang="en-US" dirty="0"/>
              <a:t> </a:t>
            </a:r>
            <a:r>
              <a:rPr lang="en-US" dirty="0" err="1"/>
              <a:t>điểm</a:t>
            </a:r>
            <a:r>
              <a:rPr lang="en-US" dirty="0"/>
              <a:t>: </a:t>
            </a:r>
          </a:p>
          <a:p>
            <a:pPr lvl="0">
              <a:buFont typeface="Arial" panose="020B0604020202020204" pitchFamily="34" charset="0"/>
              <a:buChar char="•"/>
            </a:pPr>
            <a:r>
              <a:rPr lang="en-US" dirty="0" err="1"/>
              <a:t>Phần</a:t>
            </a:r>
            <a:r>
              <a:rPr lang="en-US" dirty="0"/>
              <a:t> </a:t>
            </a:r>
            <a:r>
              <a:rPr lang="en-US" dirty="0" err="1"/>
              <a:t>mềm</a:t>
            </a:r>
            <a:r>
              <a:rPr lang="en-US" dirty="0"/>
              <a:t> </a:t>
            </a:r>
            <a:r>
              <a:rPr lang="en-US" dirty="0" err="1"/>
              <a:t>giúp</a:t>
            </a:r>
            <a:r>
              <a:rPr lang="en-US" dirty="0"/>
              <a:t> </a:t>
            </a:r>
            <a:r>
              <a:rPr lang="en-US" dirty="0" err="1"/>
              <a:t>xem</a:t>
            </a:r>
            <a:r>
              <a:rPr lang="en-US" dirty="0"/>
              <a:t> </a:t>
            </a:r>
            <a:r>
              <a:rPr lang="en-US" dirty="0" err="1"/>
              <a:t>những</a:t>
            </a:r>
            <a:r>
              <a:rPr lang="en-US" dirty="0"/>
              <a:t> </a:t>
            </a:r>
            <a:r>
              <a:rPr lang="en-US" dirty="0" err="1"/>
              <a:t>thông</a:t>
            </a:r>
            <a:r>
              <a:rPr lang="en-US" dirty="0"/>
              <a:t> tin </a:t>
            </a:r>
            <a:r>
              <a:rPr lang="en-US" dirty="0" err="1"/>
              <a:t>cần</a:t>
            </a:r>
            <a:r>
              <a:rPr lang="en-US" dirty="0"/>
              <a:t> </a:t>
            </a:r>
            <a:r>
              <a:rPr lang="en-US" dirty="0" err="1"/>
              <a:t>thiết</a:t>
            </a:r>
            <a:r>
              <a:rPr lang="en-US" dirty="0"/>
              <a:t>, </a:t>
            </a:r>
            <a:r>
              <a:rPr lang="en-US" dirty="0" err="1"/>
              <a:t>về</a:t>
            </a:r>
            <a:r>
              <a:rPr lang="en-US" dirty="0"/>
              <a:t> </a:t>
            </a:r>
            <a:r>
              <a:rPr lang="en-US" dirty="0" err="1"/>
              <a:t>nhân</a:t>
            </a:r>
            <a:r>
              <a:rPr lang="en-US" dirty="0"/>
              <a:t> </a:t>
            </a:r>
            <a:r>
              <a:rPr lang="en-US" dirty="0" err="1"/>
              <a:t>viên</a:t>
            </a:r>
            <a:r>
              <a:rPr lang="en-US" dirty="0"/>
              <a:t>, </a:t>
            </a:r>
            <a:r>
              <a:rPr lang="en-US" dirty="0" err="1" smtClean="0"/>
              <a:t>phòng</a:t>
            </a:r>
            <a:r>
              <a:rPr lang="en-US" dirty="0" smtClean="0"/>
              <a:t>, </a:t>
            </a:r>
            <a:r>
              <a:rPr lang="en-US" dirty="0" err="1" smtClean="0"/>
              <a:t>khách</a:t>
            </a:r>
            <a:r>
              <a:rPr lang="en-US" dirty="0" smtClean="0"/>
              <a:t> </a:t>
            </a:r>
            <a:r>
              <a:rPr lang="en-US" dirty="0" err="1" smtClean="0"/>
              <a:t>hàng</a:t>
            </a:r>
            <a:r>
              <a:rPr lang="en-US" dirty="0" smtClean="0"/>
              <a:t> </a:t>
            </a:r>
            <a:r>
              <a:rPr lang="en-US" dirty="0" err="1" smtClean="0"/>
              <a:t>cũng</a:t>
            </a:r>
            <a:r>
              <a:rPr lang="en-US" dirty="0" smtClean="0"/>
              <a:t> </a:t>
            </a:r>
            <a:r>
              <a:rPr lang="en-US" dirty="0" err="1"/>
              <a:t>như</a:t>
            </a:r>
            <a:r>
              <a:rPr lang="en-US" dirty="0"/>
              <a:t> </a:t>
            </a:r>
            <a:r>
              <a:rPr lang="en-US" dirty="0" err="1"/>
              <a:t>các</a:t>
            </a:r>
            <a:r>
              <a:rPr lang="en-US" dirty="0"/>
              <a:t> </a:t>
            </a:r>
            <a:r>
              <a:rPr lang="en-US" dirty="0" err="1" smtClean="0"/>
              <a:t>thống</a:t>
            </a:r>
            <a:r>
              <a:rPr lang="en-US" dirty="0" smtClean="0"/>
              <a:t> </a:t>
            </a:r>
            <a:r>
              <a:rPr lang="en-US" dirty="0" err="1" smtClean="0"/>
              <a:t>kê</a:t>
            </a:r>
            <a:r>
              <a:rPr lang="en-US" dirty="0" smtClean="0"/>
              <a:t> </a:t>
            </a:r>
            <a:r>
              <a:rPr lang="en-US" dirty="0" err="1" smtClean="0"/>
              <a:t>doanh</a:t>
            </a:r>
            <a:r>
              <a:rPr lang="en-US" dirty="0" smtClean="0"/>
              <a:t> </a:t>
            </a:r>
            <a:r>
              <a:rPr lang="en-US" dirty="0" err="1" smtClean="0"/>
              <a:t>thu</a:t>
            </a:r>
            <a:r>
              <a:rPr lang="en-US" dirty="0" smtClean="0"/>
              <a:t> </a:t>
            </a:r>
            <a:r>
              <a:rPr lang="en-US" dirty="0" err="1" smtClean="0"/>
              <a:t>và</a:t>
            </a:r>
            <a:r>
              <a:rPr lang="en-US" dirty="0" smtClean="0"/>
              <a:t> </a:t>
            </a:r>
            <a:r>
              <a:rPr lang="en-US" dirty="0" err="1" smtClean="0"/>
              <a:t>xuất</a:t>
            </a:r>
            <a:r>
              <a:rPr lang="en-US" dirty="0" smtClean="0"/>
              <a:t> </a:t>
            </a:r>
            <a:r>
              <a:rPr lang="en-US" dirty="0" err="1" smtClean="0"/>
              <a:t>báo</a:t>
            </a:r>
            <a:r>
              <a:rPr lang="en-US" dirty="0" smtClean="0"/>
              <a:t> </a:t>
            </a:r>
            <a:r>
              <a:rPr lang="en-US" dirty="0" err="1" smtClean="0"/>
              <a:t>cáo</a:t>
            </a:r>
            <a:endParaRPr lang="en-US" dirty="0" smtClean="0"/>
          </a:p>
          <a:p>
            <a:pPr lvl="0">
              <a:buFont typeface="Arial" panose="020B0604020202020204" pitchFamily="34" charset="0"/>
              <a:buChar char="•"/>
            </a:pPr>
            <a:r>
              <a:rPr lang="en-US" dirty="0" err="1" smtClean="0"/>
              <a:t>Phần</a:t>
            </a:r>
            <a:r>
              <a:rPr lang="en-US" dirty="0" smtClean="0"/>
              <a:t> </a:t>
            </a:r>
            <a:r>
              <a:rPr lang="en-US" dirty="0" err="1"/>
              <a:t>mềm</a:t>
            </a:r>
            <a:r>
              <a:rPr lang="en-US" dirty="0"/>
              <a:t> </a:t>
            </a:r>
            <a:r>
              <a:rPr lang="en-US" dirty="0" err="1"/>
              <a:t>cơ</a:t>
            </a:r>
            <a:r>
              <a:rPr lang="en-US" dirty="0"/>
              <a:t> </a:t>
            </a:r>
            <a:r>
              <a:rPr lang="en-US" dirty="0" err="1"/>
              <a:t>bản</a:t>
            </a:r>
            <a:r>
              <a:rPr lang="en-US" dirty="0"/>
              <a:t> </a:t>
            </a:r>
            <a:r>
              <a:rPr lang="en-US" dirty="0" err="1"/>
              <a:t>là</a:t>
            </a:r>
            <a:r>
              <a:rPr lang="en-US" dirty="0"/>
              <a:t> có </a:t>
            </a:r>
            <a:r>
              <a:rPr lang="en-US" dirty="0" err="1"/>
              <a:t>chức</a:t>
            </a:r>
            <a:r>
              <a:rPr lang="en-US" dirty="0"/>
              <a:t> năng </a:t>
            </a:r>
            <a:r>
              <a:rPr lang="en-US" dirty="0" err="1"/>
              <a:t>thêm</a:t>
            </a:r>
            <a:r>
              <a:rPr lang="en-US" dirty="0"/>
              <a:t>, </a:t>
            </a:r>
            <a:r>
              <a:rPr lang="en-US" dirty="0" err="1"/>
              <a:t>sửa</a:t>
            </a:r>
            <a:r>
              <a:rPr lang="en-US" dirty="0"/>
              <a:t>, </a:t>
            </a:r>
            <a:r>
              <a:rPr lang="en-US" dirty="0" err="1"/>
              <a:t>xóa</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thống</a:t>
            </a:r>
            <a:r>
              <a:rPr lang="en-US" dirty="0"/>
              <a:t> </a:t>
            </a:r>
            <a:r>
              <a:rPr lang="en-US" dirty="0" err="1"/>
              <a:t>kê</a:t>
            </a:r>
            <a:r>
              <a:rPr lang="en-US" dirty="0"/>
              <a:t>.</a:t>
            </a:r>
          </a:p>
          <a:p>
            <a:r>
              <a:rPr lang="en-US" dirty="0"/>
              <a:t>+ </a:t>
            </a:r>
            <a:r>
              <a:rPr lang="en-US" dirty="0" err="1"/>
              <a:t>Khuyết</a:t>
            </a:r>
            <a:r>
              <a:rPr lang="en-US" dirty="0"/>
              <a:t> </a:t>
            </a:r>
            <a:r>
              <a:rPr lang="en-US" dirty="0" err="1"/>
              <a:t>điểm</a:t>
            </a:r>
            <a:r>
              <a:rPr lang="en-US" dirty="0"/>
              <a:t>: </a:t>
            </a:r>
          </a:p>
          <a:p>
            <a:pPr lvl="0">
              <a:buFont typeface="Arial" panose="020B0604020202020204" pitchFamily="34" charset="0"/>
              <a:buChar char="•"/>
            </a:pPr>
            <a:r>
              <a:rPr lang="en-US" dirty="0" err="1"/>
              <a:t>Hệ</a:t>
            </a:r>
            <a:r>
              <a:rPr lang="en-US" dirty="0"/>
              <a:t> </a:t>
            </a:r>
            <a:r>
              <a:rPr lang="en-US" dirty="0" err="1"/>
              <a:t>thống</a:t>
            </a:r>
            <a:r>
              <a:rPr lang="en-US" dirty="0"/>
              <a:t> </a:t>
            </a:r>
            <a:r>
              <a:rPr lang="en-US" dirty="0" err="1"/>
              <a:t>còn</a:t>
            </a:r>
            <a:r>
              <a:rPr lang="en-US" dirty="0"/>
              <a:t> </a:t>
            </a:r>
            <a:r>
              <a:rPr lang="en-US" dirty="0" err="1"/>
              <a:t>nhiều</a:t>
            </a:r>
            <a:r>
              <a:rPr lang="en-US" dirty="0"/>
              <a:t> </a:t>
            </a:r>
            <a:r>
              <a:rPr lang="en-US" dirty="0" err="1"/>
              <a:t>phần</a:t>
            </a:r>
            <a:r>
              <a:rPr lang="en-US" dirty="0"/>
              <a:t> </a:t>
            </a:r>
            <a:r>
              <a:rPr lang="en-US" dirty="0" err="1"/>
              <a:t>xử</a:t>
            </a:r>
            <a:r>
              <a:rPr lang="en-US" dirty="0"/>
              <a:t> </a:t>
            </a:r>
            <a:r>
              <a:rPr lang="en-US" dirty="0" err="1"/>
              <a:t>lý</a:t>
            </a:r>
            <a:r>
              <a:rPr lang="en-US" dirty="0"/>
              <a:t> </a:t>
            </a:r>
            <a:r>
              <a:rPr lang="en-US" dirty="0" err="1"/>
              <a:t>chưa</a:t>
            </a:r>
            <a:r>
              <a:rPr lang="en-US" dirty="0"/>
              <a:t> </a:t>
            </a:r>
            <a:r>
              <a:rPr lang="en-US" dirty="0" err="1"/>
              <a:t>được</a:t>
            </a:r>
            <a:r>
              <a:rPr lang="en-US" dirty="0"/>
              <a:t> </a:t>
            </a:r>
            <a:r>
              <a:rPr lang="en-US" dirty="0" err="1"/>
              <a:t>tối</a:t>
            </a:r>
            <a:r>
              <a:rPr lang="en-US" dirty="0"/>
              <a:t> </a:t>
            </a:r>
            <a:r>
              <a:rPr lang="en-US" dirty="0" err="1"/>
              <a:t>ưu</a:t>
            </a:r>
            <a:r>
              <a:rPr lang="en-US" dirty="0"/>
              <a:t>.</a:t>
            </a:r>
          </a:p>
          <a:p>
            <a:pPr lvl="0">
              <a:buFont typeface="Arial" panose="020B0604020202020204" pitchFamily="34" charset="0"/>
              <a:buChar char="•"/>
            </a:pPr>
            <a:r>
              <a:rPr lang="en-US" dirty="0" err="1"/>
              <a:t>Giao</a:t>
            </a:r>
            <a:r>
              <a:rPr lang="en-US" dirty="0"/>
              <a:t> </a:t>
            </a:r>
            <a:r>
              <a:rPr lang="en-US" dirty="0" err="1"/>
              <a:t>diện</a:t>
            </a:r>
            <a:r>
              <a:rPr lang="en-US" dirty="0"/>
              <a:t> </a:t>
            </a:r>
            <a:r>
              <a:rPr lang="en-US" dirty="0" err="1"/>
              <a:t>vẫn</a:t>
            </a:r>
            <a:r>
              <a:rPr lang="en-US" dirty="0"/>
              <a:t> </a:t>
            </a:r>
            <a:r>
              <a:rPr lang="en-US" dirty="0" err="1"/>
              <a:t>chưa</a:t>
            </a:r>
            <a:r>
              <a:rPr lang="en-US" dirty="0"/>
              <a:t> </a:t>
            </a:r>
            <a:r>
              <a:rPr lang="en-US" dirty="0" err="1"/>
              <a:t>được</a:t>
            </a:r>
            <a:r>
              <a:rPr lang="en-US" dirty="0"/>
              <a:t> </a:t>
            </a:r>
            <a:r>
              <a:rPr lang="en-US" dirty="0" err="1"/>
              <a:t>nổi</a:t>
            </a:r>
            <a:r>
              <a:rPr lang="en-US" dirty="0"/>
              <a:t> </a:t>
            </a:r>
            <a:r>
              <a:rPr lang="en-US" dirty="0" err="1"/>
              <a:t>bật</a:t>
            </a:r>
            <a:r>
              <a:rPr lang="en-US" dirty="0"/>
              <a:t> </a:t>
            </a:r>
            <a:r>
              <a:rPr lang="en-US" dirty="0" err="1"/>
              <a:t>và</a:t>
            </a:r>
            <a:r>
              <a:rPr lang="en-US" dirty="0"/>
              <a:t> </a:t>
            </a:r>
            <a:r>
              <a:rPr lang="en-US" dirty="0" err="1"/>
              <a:t>đẹp</a:t>
            </a:r>
            <a:r>
              <a:rPr lang="en-US" dirty="0"/>
              <a:t> </a:t>
            </a:r>
            <a:r>
              <a:rPr lang="en-US" dirty="0" err="1"/>
              <a:t>mắt</a:t>
            </a:r>
            <a:r>
              <a:rPr lang="en-US" dirty="0"/>
              <a:t>.</a:t>
            </a:r>
          </a:p>
          <a:p>
            <a:pPr lvl="0">
              <a:buFont typeface="Arial" panose="020B0604020202020204" pitchFamily="34" charset="0"/>
              <a:buChar char="•"/>
            </a:pPr>
            <a:r>
              <a:rPr lang="en-US" dirty="0" err="1"/>
              <a:t>Nhiều</a:t>
            </a:r>
            <a:r>
              <a:rPr lang="en-US" dirty="0"/>
              <a:t> </a:t>
            </a:r>
            <a:r>
              <a:rPr lang="en-US" dirty="0" err="1"/>
              <a:t>tính</a:t>
            </a:r>
            <a:r>
              <a:rPr lang="en-US" dirty="0"/>
              <a:t> </a:t>
            </a:r>
            <a:r>
              <a:rPr lang="en-US" dirty="0" err="1"/>
              <a:t>năng</a:t>
            </a:r>
            <a:r>
              <a:rPr lang="en-US" dirty="0"/>
              <a:t> </a:t>
            </a:r>
            <a:r>
              <a:rPr lang="en-US" dirty="0" err="1"/>
              <a:t>quản</a:t>
            </a:r>
            <a:r>
              <a:rPr lang="en-US" dirty="0"/>
              <a:t> </a:t>
            </a:r>
            <a:r>
              <a:rPr lang="en-US" dirty="0" err="1"/>
              <a:t>lý</a:t>
            </a:r>
            <a:r>
              <a:rPr lang="en-US" dirty="0"/>
              <a:t> </a:t>
            </a:r>
            <a:r>
              <a:rPr lang="en-US" dirty="0" err="1"/>
              <a:t>còn</a:t>
            </a:r>
            <a:r>
              <a:rPr lang="en-US" dirty="0"/>
              <a:t> </a:t>
            </a:r>
            <a:r>
              <a:rPr lang="en-US" dirty="0" err="1"/>
              <a:t>hạn</a:t>
            </a:r>
            <a:r>
              <a:rPr lang="en-US" dirty="0"/>
              <a:t> </a:t>
            </a:r>
            <a:r>
              <a:rPr lang="en-US" dirty="0" err="1"/>
              <a:t>chế</a:t>
            </a:r>
            <a:r>
              <a:rPr lang="en-US" dirty="0"/>
              <a:t>.</a:t>
            </a:r>
          </a:p>
        </p:txBody>
      </p:sp>
      <p:grpSp>
        <p:nvGrpSpPr>
          <p:cNvPr id="2098" name="Google Shape;2098;p33"/>
          <p:cNvGrpSpPr/>
          <p:nvPr/>
        </p:nvGrpSpPr>
        <p:grpSpPr>
          <a:xfrm>
            <a:off x="-308651" y="1747380"/>
            <a:ext cx="4264443" cy="2945603"/>
            <a:chOff x="-95251" y="1747380"/>
            <a:chExt cx="4264443" cy="2945603"/>
          </a:xfrm>
        </p:grpSpPr>
        <p:grpSp>
          <p:nvGrpSpPr>
            <p:cNvPr id="2099" name="Google Shape;2099;p33"/>
            <p:cNvGrpSpPr/>
            <p:nvPr/>
          </p:nvGrpSpPr>
          <p:grpSpPr>
            <a:xfrm flipH="1">
              <a:off x="1313697" y="1747380"/>
              <a:ext cx="2855495" cy="2153242"/>
              <a:chOff x="3499629" y="1503696"/>
              <a:chExt cx="1163286" cy="877163"/>
            </a:xfrm>
          </p:grpSpPr>
          <p:sp>
            <p:nvSpPr>
              <p:cNvPr id="2100" name="Google Shape;2100;p3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3" name="Google Shape;2113;p33"/>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114" name="Google Shape;2114;p33"/>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18" name="Google Shape;2118;p33"/>
            <p:cNvCxnSpPr/>
            <p:nvPr/>
          </p:nvCxnSpPr>
          <p:spPr>
            <a:xfrm rot="10800000">
              <a:off x="-6607" y="2785546"/>
              <a:ext cx="1575696" cy="0"/>
            </a:xfrm>
            <a:prstGeom prst="straightConnector1">
              <a:avLst/>
            </a:prstGeom>
            <a:noFill/>
            <a:ln w="19050" cap="flat" cmpd="sng">
              <a:solidFill>
                <a:schemeClr val="dk2"/>
              </a:solidFill>
              <a:prstDash val="solid"/>
              <a:round/>
              <a:headEnd type="none" w="med" len="med"/>
              <a:tailEnd type="none" w="med" len="med"/>
            </a:ln>
          </p:spPr>
        </p:cxnSp>
        <p:cxnSp>
          <p:nvCxnSpPr>
            <p:cNvPr id="2119" name="Google Shape;2119;p33"/>
            <p:cNvCxnSpPr/>
            <p:nvPr/>
          </p:nvCxnSpPr>
          <p:spPr>
            <a:xfrm>
              <a:off x="2762023" y="3900638"/>
              <a:ext cx="0" cy="792345"/>
            </a:xfrm>
            <a:prstGeom prst="straightConnector1">
              <a:avLst/>
            </a:prstGeom>
            <a:noFill/>
            <a:ln w="19050" cap="flat" cmpd="sng">
              <a:solidFill>
                <a:schemeClr val="dk2"/>
              </a:solidFill>
              <a:prstDash val="solid"/>
              <a:round/>
              <a:headEnd type="none" w="med" len="med"/>
              <a:tailEnd type="none" w="med" len="med"/>
            </a:ln>
          </p:spPr>
        </p:cxnSp>
        <p:cxnSp>
          <p:nvCxnSpPr>
            <p:cNvPr id="2120" name="Google Shape;2120;p33"/>
            <p:cNvCxnSpPr/>
            <p:nvPr/>
          </p:nvCxnSpPr>
          <p:spPr>
            <a:xfrm rot="10800000">
              <a:off x="-95251" y="4690190"/>
              <a:ext cx="2859397" cy="0"/>
            </a:xfrm>
            <a:prstGeom prst="straightConnector1">
              <a:avLst/>
            </a:prstGeom>
            <a:noFill/>
            <a:ln w="19050" cap="flat" cmpd="sng">
              <a:solidFill>
                <a:schemeClr val="dk2"/>
              </a:solidFill>
              <a:prstDash val="solid"/>
              <a:round/>
              <a:headEnd type="none" w="med" len="med"/>
              <a:tailEnd type="none" w="med" len="med"/>
            </a:ln>
          </p:spPr>
        </p:cxnSp>
        <p:grpSp>
          <p:nvGrpSpPr>
            <p:cNvPr id="2121" name="Google Shape;2121;p33"/>
            <p:cNvGrpSpPr/>
            <p:nvPr/>
          </p:nvGrpSpPr>
          <p:grpSpPr>
            <a:xfrm>
              <a:off x="2100720" y="2297855"/>
              <a:ext cx="978660" cy="1086821"/>
              <a:chOff x="2100720" y="2028530"/>
              <a:chExt cx="978660" cy="1086821"/>
            </a:xfrm>
          </p:grpSpPr>
          <p:sp>
            <p:nvSpPr>
              <p:cNvPr id="2122" name="Google Shape;2122;p33"/>
              <p:cNvSpPr/>
              <p:nvPr/>
            </p:nvSpPr>
            <p:spPr>
              <a:xfrm flipH="1">
                <a:off x="2100720" y="2028530"/>
                <a:ext cx="978660" cy="1086821"/>
              </a:xfrm>
              <a:custGeom>
                <a:avLst/>
                <a:gdLst/>
                <a:ahLst/>
                <a:cxnLst/>
                <a:rect l="l" t="t" r="r" b="b"/>
                <a:pathLst>
                  <a:path w="14287" h="15866" fill="none" extrusionOk="0">
                    <a:moveTo>
                      <a:pt x="13033" y="12331"/>
                    </a:moveTo>
                    <a:cubicBezTo>
                      <a:pt x="13033" y="12331"/>
                      <a:pt x="13459" y="12983"/>
                      <a:pt x="12683" y="13284"/>
                    </a:cubicBezTo>
                    <a:cubicBezTo>
                      <a:pt x="12532" y="13459"/>
                      <a:pt x="12482" y="13735"/>
                      <a:pt x="12582" y="13935"/>
                    </a:cubicBezTo>
                    <a:cubicBezTo>
                      <a:pt x="12632" y="14036"/>
                      <a:pt x="12657" y="14161"/>
                      <a:pt x="12657" y="14261"/>
                    </a:cubicBezTo>
                    <a:lnTo>
                      <a:pt x="12657" y="14261"/>
                    </a:lnTo>
                    <a:cubicBezTo>
                      <a:pt x="12657" y="14637"/>
                      <a:pt x="12231" y="14863"/>
                      <a:pt x="11906" y="14687"/>
                    </a:cubicBezTo>
                    <a:lnTo>
                      <a:pt x="9700" y="13509"/>
                    </a:lnTo>
                    <a:lnTo>
                      <a:pt x="9800" y="15865"/>
                    </a:lnTo>
                    <a:lnTo>
                      <a:pt x="3535" y="15840"/>
                    </a:lnTo>
                    <a:lnTo>
                      <a:pt x="3434" y="11329"/>
                    </a:lnTo>
                    <a:cubicBezTo>
                      <a:pt x="3434" y="11329"/>
                      <a:pt x="2783" y="10677"/>
                      <a:pt x="2106" y="9950"/>
                    </a:cubicBezTo>
                    <a:cubicBezTo>
                      <a:pt x="276" y="8046"/>
                      <a:pt x="1" y="5063"/>
                      <a:pt x="1429" y="2858"/>
                    </a:cubicBezTo>
                    <a:cubicBezTo>
                      <a:pt x="2758" y="828"/>
                      <a:pt x="5790" y="1"/>
                      <a:pt x="8071" y="402"/>
                    </a:cubicBezTo>
                    <a:cubicBezTo>
                      <a:pt x="9449" y="627"/>
                      <a:pt x="10753" y="1354"/>
                      <a:pt x="11655" y="2432"/>
                    </a:cubicBezTo>
                    <a:cubicBezTo>
                      <a:pt x="12733" y="3735"/>
                      <a:pt x="12958" y="5439"/>
                      <a:pt x="12958" y="7043"/>
                    </a:cubicBezTo>
                    <a:lnTo>
                      <a:pt x="12733" y="7795"/>
                    </a:lnTo>
                    <a:lnTo>
                      <a:pt x="14287" y="10878"/>
                    </a:lnTo>
                    <a:lnTo>
                      <a:pt x="12958" y="11304"/>
                    </a:lnTo>
                    <a:cubicBezTo>
                      <a:pt x="12958" y="11304"/>
                      <a:pt x="13585" y="11805"/>
                      <a:pt x="13033" y="12331"/>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flipH="1">
                <a:off x="2414860" y="2729012"/>
                <a:ext cx="144330" cy="224954"/>
              </a:xfrm>
              <a:custGeom>
                <a:avLst/>
                <a:gdLst/>
                <a:ahLst/>
                <a:cxnLst/>
                <a:rect l="l" t="t" r="r" b="b"/>
                <a:pathLst>
                  <a:path w="2107" h="3284" fill="none" extrusionOk="0">
                    <a:moveTo>
                      <a:pt x="1" y="0"/>
                    </a:moveTo>
                    <a:lnTo>
                      <a:pt x="1" y="2130"/>
                    </a:lnTo>
                    <a:lnTo>
                      <a:pt x="2106" y="328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4" name="Google Shape;2124;p33"/>
              <p:cNvGrpSpPr/>
              <p:nvPr/>
            </p:nvGrpSpPr>
            <p:grpSpPr>
              <a:xfrm>
                <a:off x="2414845" y="2150838"/>
                <a:ext cx="454767" cy="454767"/>
                <a:chOff x="5122483" y="1943088"/>
                <a:chExt cx="454767" cy="454767"/>
              </a:xfrm>
            </p:grpSpPr>
            <p:sp>
              <p:nvSpPr>
                <p:cNvPr id="2125" name="Google Shape;2125;p33"/>
                <p:cNvSpPr/>
                <p:nvPr/>
              </p:nvSpPr>
              <p:spPr>
                <a:xfrm>
                  <a:off x="5122483" y="1943088"/>
                  <a:ext cx="454767" cy="454767"/>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122483" y="1943088"/>
                  <a:ext cx="454767" cy="454767"/>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9525"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5219172" y="2039724"/>
                  <a:ext cx="261442" cy="261442"/>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5219172" y="2039724"/>
                  <a:ext cx="261442" cy="261442"/>
                </a:xfrm>
                <a:custGeom>
                  <a:avLst/>
                  <a:gdLst/>
                  <a:ahLst/>
                  <a:cxnLst/>
                  <a:rect l="l" t="t" r="r" b="b"/>
                  <a:pathLst>
                    <a:path w="4813" h="4813" fill="none" extrusionOk="0">
                      <a:moveTo>
                        <a:pt x="4812" y="2407"/>
                      </a:moveTo>
                      <a:cubicBezTo>
                        <a:pt x="4812" y="3735"/>
                        <a:pt x="3735" y="4813"/>
                        <a:pt x="2406" y="4813"/>
                      </a:cubicBezTo>
                      <a:cubicBezTo>
                        <a:pt x="1078" y="4813"/>
                        <a:pt x="0" y="3735"/>
                        <a:pt x="0" y="2407"/>
                      </a:cubicBezTo>
                      <a:cubicBezTo>
                        <a:pt x="0" y="1078"/>
                        <a:pt x="1078" y="1"/>
                        <a:pt x="2406" y="1"/>
                      </a:cubicBezTo>
                      <a:cubicBezTo>
                        <a:pt x="3735" y="1"/>
                        <a:pt x="4812" y="1078"/>
                        <a:pt x="4812" y="2407"/>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5261379" y="2081930"/>
                  <a:ext cx="177029" cy="177029"/>
                </a:xfrm>
                <a:custGeom>
                  <a:avLst/>
                  <a:gdLst/>
                  <a:ahLst/>
                  <a:cxnLst/>
                  <a:rect l="l" t="t" r="r" b="b"/>
                  <a:pathLst>
                    <a:path w="3259" h="3259" extrusionOk="0">
                      <a:moveTo>
                        <a:pt x="1629" y="1"/>
                      </a:moveTo>
                      <a:cubicBezTo>
                        <a:pt x="727" y="1"/>
                        <a:pt x="0" y="727"/>
                        <a:pt x="0" y="1630"/>
                      </a:cubicBezTo>
                      <a:cubicBezTo>
                        <a:pt x="0" y="2532"/>
                        <a:pt x="727" y="3259"/>
                        <a:pt x="1629" y="3259"/>
                      </a:cubicBezTo>
                      <a:cubicBezTo>
                        <a:pt x="2531" y="3259"/>
                        <a:pt x="3258" y="2532"/>
                        <a:pt x="3258" y="1630"/>
                      </a:cubicBezTo>
                      <a:cubicBezTo>
                        <a:pt x="3258" y="727"/>
                        <a:pt x="2531" y="1"/>
                        <a:pt x="16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5261379" y="2081930"/>
                  <a:ext cx="177029" cy="177029"/>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pic>
        <p:nvPicPr>
          <p:cNvPr id="1028" name="Picture 4" descr="Result For: thanks for watching , HD PNG , Free png Download - vhv.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38733">
            <a:off x="4746922" y="860321"/>
            <a:ext cx="4260543" cy="31954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Rectangle 14"/>
          <p:cNvSpPr/>
          <p:nvPr/>
        </p:nvSpPr>
        <p:spPr>
          <a:xfrm>
            <a:off x="-157316" y="900072"/>
            <a:ext cx="4709652" cy="3859518"/>
          </a:xfrm>
          <a:prstGeom prst="rect">
            <a:avLst/>
          </a:prstGeom>
        </p:spPr>
        <p:txBody>
          <a:bodyPr wrap="square">
            <a:spAutoFit/>
          </a:bodyPr>
          <a:lstStyle/>
          <a:p>
            <a:pPr marL="514350" indent="-19685"/>
            <a:r>
              <a:rPr lang="en-US" sz="1800" dirty="0" err="1">
                <a:solidFill>
                  <a:schemeClr val="tx1"/>
                </a:solidFill>
                <a:latin typeface="Roboto" panose="020B0604020202020204" charset="0"/>
                <a:ea typeface="Roboto" panose="020B0604020202020204" charset="0"/>
                <a:cs typeface="Times New Roman" panose="02020603050405020304" pitchFamily="18" charset="0"/>
              </a:rPr>
              <a:t>Hướng</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phát</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triển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p>
          <a:p>
            <a:pPr marL="514350" indent="-285750" algn="just">
              <a:lnSpc>
                <a:spcPct val="140000"/>
              </a:lnSpc>
              <a:buClr>
                <a:schemeClr val="tx1"/>
              </a:buClr>
              <a:buFont typeface="Arial" panose="020B0604020202020204" pitchFamily="34" charset="0"/>
              <a:buChar char="•"/>
              <a:tabLst>
                <a:tab pos="285750" algn="l"/>
                <a:tab pos="450215" algn="l"/>
                <a:tab pos="540385" algn="l"/>
              </a:tabLst>
            </a:pPr>
            <a:r>
              <a:rPr lang="en-US" sz="1800" dirty="0">
                <a:solidFill>
                  <a:schemeClr val="tx1"/>
                </a:solidFill>
                <a:latin typeface="Roboto" panose="020B0604020202020204" charset="0"/>
                <a:ea typeface="Roboto" panose="020B0604020202020204" charset="0"/>
                <a:cs typeface="Times New Roman" panose="02020603050405020304" pitchFamily="18" charset="0"/>
              </a:rPr>
              <a:t>Trong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tương</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lai</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sẽ</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phát</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triển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nhiều</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tính</a:t>
            </a:r>
            <a:r>
              <a:rPr lang="en-US" sz="1800" dirty="0">
                <a:solidFill>
                  <a:schemeClr val="tx1"/>
                </a:solidFill>
                <a:latin typeface="Roboto" panose="020B0604020202020204" charset="0"/>
                <a:ea typeface="Roboto" panose="020B0604020202020204" charset="0"/>
                <a:cs typeface="Times New Roman" panose="02020603050405020304" pitchFamily="18" charset="0"/>
              </a:rPr>
              <a:t> năng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phù</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hợp</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cho</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p</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hần</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mềm</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trau</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chuốt</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lại</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cho</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giao</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diện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đẹp</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hơn</a:t>
            </a:r>
            <a:r>
              <a:rPr lang="en-US" sz="1800" dirty="0">
                <a:solidFill>
                  <a:schemeClr val="tx1"/>
                </a:solidFill>
                <a:latin typeface="Roboto" panose="020B0604020202020204" charset="0"/>
                <a:ea typeface="Roboto" panose="020B0604020202020204" charset="0"/>
                <a:cs typeface="Times New Roman" panose="02020603050405020304" pitchFamily="18" charset="0"/>
              </a:rPr>
              <a:t> để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hoàn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thiện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p</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hần</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mềm</a:t>
            </a:r>
            <a:r>
              <a:rPr lang="en-US" sz="1800" dirty="0">
                <a:solidFill>
                  <a:schemeClr val="tx1"/>
                </a:solidFill>
                <a:latin typeface="Roboto" panose="020B0604020202020204" charset="0"/>
                <a:ea typeface="Roboto" panose="020B0604020202020204" charset="0"/>
                <a:cs typeface="Times New Roman" panose="02020603050405020304" pitchFamily="18" charset="0"/>
              </a:rPr>
              <a:t>.</a:t>
            </a:r>
          </a:p>
          <a:p>
            <a:pPr marL="514350" indent="-285750" algn="just">
              <a:lnSpc>
                <a:spcPct val="140000"/>
              </a:lnSpc>
              <a:buClr>
                <a:schemeClr val="tx1"/>
              </a:buClr>
              <a:buFont typeface="Arial" panose="020B0604020202020204" pitchFamily="34" charset="0"/>
              <a:buChar char="•"/>
              <a:tabLst>
                <a:tab pos="285750" algn="l"/>
                <a:tab pos="450215" algn="l"/>
                <a:tab pos="540385" algn="l"/>
              </a:tabLst>
            </a:pPr>
            <a:r>
              <a:rPr lang="en-US" sz="1800" dirty="0" err="1">
                <a:solidFill>
                  <a:schemeClr val="tx1"/>
                </a:solidFill>
                <a:latin typeface="Roboto" panose="020B0604020202020204" charset="0"/>
                <a:ea typeface="Roboto" panose="020B0604020202020204" charset="0"/>
                <a:cs typeface="Times New Roman" panose="02020603050405020304" pitchFamily="18" charset="0"/>
              </a:rPr>
              <a:t>Em</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mong</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nhận</a:t>
            </a:r>
            <a:r>
              <a:rPr lang="en-US" sz="1800" dirty="0">
                <a:solidFill>
                  <a:schemeClr val="tx1"/>
                </a:solidFill>
                <a:latin typeface="Roboto" panose="020B0604020202020204" charset="0"/>
                <a:ea typeface="Roboto" panose="020B0604020202020204" charset="0"/>
                <a:cs typeface="Times New Roman" panose="02020603050405020304" pitchFamily="18" charset="0"/>
              </a:rPr>
              <a:t> được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thầy</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cô</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chỉ</a:t>
            </a:r>
            <a:r>
              <a:rPr lang="en-US" sz="1800" dirty="0">
                <a:solidFill>
                  <a:schemeClr val="tx1"/>
                </a:solidFill>
                <a:latin typeface="Roboto" panose="020B0604020202020204" charset="0"/>
                <a:ea typeface="Roboto" panose="020B0604020202020204" charset="0"/>
                <a:cs typeface="Times New Roman" panose="02020603050405020304" pitchFamily="18" charset="0"/>
              </a:rPr>
              <a:t> dẫn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và</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góp</a:t>
            </a:r>
            <a:r>
              <a:rPr lang="en-US" sz="1800" dirty="0">
                <a:solidFill>
                  <a:schemeClr val="tx1"/>
                </a:solidFill>
                <a:latin typeface="Roboto" panose="020B0604020202020204" charset="0"/>
                <a:ea typeface="Roboto" panose="020B0604020202020204" charset="0"/>
                <a:cs typeface="Times New Roman" panose="02020603050405020304" pitchFamily="18" charset="0"/>
              </a:rPr>
              <a:t> ý để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hoàn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thiện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p</a:t>
            </a:r>
            <a:r>
              <a:rPr lang="en-US" sz="1800" dirty="0" err="1" smtClean="0">
                <a:solidFill>
                  <a:schemeClr val="tx1"/>
                </a:solidFill>
                <a:latin typeface="Roboto" panose="020B0604020202020204" charset="0"/>
                <a:ea typeface="Roboto" panose="020B0604020202020204" charset="0"/>
                <a:cs typeface="Times New Roman" panose="02020603050405020304" pitchFamily="18" charset="0"/>
              </a:rPr>
              <a:t>hần</a:t>
            </a:r>
            <a:r>
              <a:rPr lang="en-US" sz="1800" dirty="0" smtClean="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mềm</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với</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nhiều</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tính</a:t>
            </a:r>
            <a:r>
              <a:rPr lang="en-US" sz="1800" dirty="0">
                <a:solidFill>
                  <a:schemeClr val="tx1"/>
                </a:solidFill>
                <a:latin typeface="Roboto" panose="020B0604020202020204" charset="0"/>
                <a:ea typeface="Roboto" panose="020B0604020202020204" charset="0"/>
                <a:cs typeface="Times New Roman" panose="02020603050405020304" pitchFamily="18" charset="0"/>
              </a:rPr>
              <a:t> năng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mới</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một</a:t>
            </a:r>
            <a:r>
              <a:rPr lang="en-US" sz="1800" dirty="0">
                <a:solidFill>
                  <a:schemeClr val="tx1"/>
                </a:solidFill>
                <a:latin typeface="Roboto" panose="020B0604020202020204" charset="0"/>
                <a:ea typeface="Roboto" panose="020B0604020202020204" charset="0"/>
                <a:cs typeface="Times New Roman" panose="02020603050405020304" pitchFamily="18" charset="0"/>
              </a:rPr>
              <a:t> cách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đầy</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đủ</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hơn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p>
          <a:p>
            <a:pPr marL="228600" indent="685800" algn="just">
              <a:lnSpc>
                <a:spcPct val="140000"/>
              </a:lnSpc>
              <a:tabLst>
                <a:tab pos="285750" algn="l"/>
                <a:tab pos="450215" algn="l"/>
                <a:tab pos="540385" algn="l"/>
              </a:tabLst>
            </a:pPr>
            <a:r>
              <a:rPr lang="en-US" sz="1800" dirty="0" err="1">
                <a:solidFill>
                  <a:schemeClr val="tx1"/>
                </a:solidFill>
                <a:latin typeface="Roboto" panose="020B0604020202020204" charset="0"/>
                <a:ea typeface="Roboto" panose="020B0604020202020204" charset="0"/>
                <a:cs typeface="Times New Roman" panose="02020603050405020304" pitchFamily="18" charset="0"/>
              </a:rPr>
              <a:t>Em</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xin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chân</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thành</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cảm</a:t>
            </a:r>
            <a:r>
              <a:rPr lang="en-US" sz="1800" dirty="0">
                <a:solidFill>
                  <a:schemeClr val="tx1"/>
                </a:solidFill>
                <a:latin typeface="Roboto" panose="020B0604020202020204" charset="0"/>
                <a:ea typeface="Roboto" panose="020B0604020202020204" charset="0"/>
                <a:cs typeface="Times New Roman" panose="02020603050405020304" pitchFamily="18" charset="0"/>
              </a:rPr>
              <a:t> </a:t>
            </a:r>
            <a:r>
              <a:rPr lang="en-US" sz="1800" dirty="0" err="1">
                <a:solidFill>
                  <a:schemeClr val="tx1"/>
                </a:solidFill>
                <a:latin typeface="Roboto" panose="020B0604020202020204" charset="0"/>
                <a:ea typeface="Roboto" panose="020B0604020202020204" charset="0"/>
                <a:cs typeface="Times New Roman" panose="02020603050405020304" pitchFamily="18" charset="0"/>
              </a:rPr>
              <a:t>ơn</a:t>
            </a:r>
            <a:r>
              <a:rPr lang="en-US" sz="1800" dirty="0">
                <a:solidFill>
                  <a:schemeClr val="tx1"/>
                </a:solidFill>
                <a:latin typeface="Roboto" panose="020B0604020202020204" charset="0"/>
                <a:ea typeface="Roboto" panose="020B0604020202020204" charset="0"/>
                <a:cs typeface="Times New Roman" panose="02020603050405020304" pitchFamily="18" charset="0"/>
              </a:rPr>
              <a:t>!</a:t>
            </a:r>
            <a:endParaRPr lang="en-US" sz="1800" dirty="0">
              <a:solidFill>
                <a:schemeClr val="tx1"/>
              </a:solidFill>
              <a:effectLst/>
              <a:latin typeface="Roboto" panose="020B0604020202020204" charset="0"/>
              <a:ea typeface="Roboto" panose="020B060402020202020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28"/>
          <p:cNvSpPr txBox="1">
            <a:spLocks noGrp="1"/>
          </p:cNvSpPr>
          <p:nvPr>
            <p:ph type="title"/>
          </p:nvPr>
        </p:nvSpPr>
        <p:spPr>
          <a:xfrm>
            <a:off x="4447459" y="2419287"/>
            <a:ext cx="4342800" cy="717218"/>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vi-VN" sz="4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TỔNG QUAN</a:t>
            </a:r>
            <a:endParaRPr sz="4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grpSp>
        <p:nvGrpSpPr>
          <p:cNvPr id="1913" name="Google Shape;1913;p28"/>
          <p:cNvGrpSpPr/>
          <p:nvPr/>
        </p:nvGrpSpPr>
        <p:grpSpPr>
          <a:xfrm>
            <a:off x="2079988" y="2381809"/>
            <a:ext cx="622204" cy="916058"/>
            <a:chOff x="2071313" y="2116009"/>
            <a:chExt cx="622204" cy="916058"/>
          </a:xfrm>
        </p:grpSpPr>
        <p:sp>
          <p:nvSpPr>
            <p:cNvPr id="1914" name="Google Shape;1914;p28"/>
            <p:cNvSpPr/>
            <p:nvPr/>
          </p:nvSpPr>
          <p:spPr>
            <a:xfrm>
              <a:off x="2088552" y="2798660"/>
              <a:ext cx="602092" cy="233408"/>
            </a:xfrm>
            <a:custGeom>
              <a:avLst/>
              <a:gdLst/>
              <a:ahLst/>
              <a:cxnLst/>
              <a:rect l="l" t="t" r="r" b="b"/>
              <a:pathLst>
                <a:path w="5239" h="2031" extrusionOk="0">
                  <a:moveTo>
                    <a:pt x="1" y="1"/>
                  </a:moveTo>
                  <a:lnTo>
                    <a:pt x="1" y="1504"/>
                  </a:lnTo>
                  <a:lnTo>
                    <a:pt x="1" y="1605"/>
                  </a:lnTo>
                  <a:cubicBezTo>
                    <a:pt x="1" y="1855"/>
                    <a:pt x="1179" y="2031"/>
                    <a:pt x="2607" y="2031"/>
                  </a:cubicBezTo>
                  <a:cubicBezTo>
                    <a:pt x="4061" y="2031"/>
                    <a:pt x="5239" y="1855"/>
                    <a:pt x="5239" y="1605"/>
                  </a:cubicBezTo>
                  <a:lnTo>
                    <a:pt x="5239" y="1504"/>
                  </a:lnTo>
                  <a:lnTo>
                    <a:pt x="52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8"/>
            <p:cNvSpPr/>
            <p:nvPr/>
          </p:nvSpPr>
          <p:spPr>
            <a:xfrm>
              <a:off x="2088552" y="2798660"/>
              <a:ext cx="602092" cy="233408"/>
            </a:xfrm>
            <a:custGeom>
              <a:avLst/>
              <a:gdLst/>
              <a:ahLst/>
              <a:cxnLst/>
              <a:rect l="l" t="t" r="r" b="b"/>
              <a:pathLst>
                <a:path w="5239" h="2031" fill="none" extrusionOk="0">
                  <a:moveTo>
                    <a:pt x="5239" y="1504"/>
                  </a:moveTo>
                  <a:lnTo>
                    <a:pt x="5239" y="1605"/>
                  </a:lnTo>
                  <a:cubicBezTo>
                    <a:pt x="5239" y="1855"/>
                    <a:pt x="4061" y="2031"/>
                    <a:pt x="2607" y="2031"/>
                  </a:cubicBezTo>
                  <a:cubicBezTo>
                    <a:pt x="1179" y="2031"/>
                    <a:pt x="1" y="1855"/>
                    <a:pt x="1" y="1605"/>
                  </a:cubicBezTo>
                  <a:lnTo>
                    <a:pt x="1" y="1504"/>
                  </a:lnTo>
                  <a:lnTo>
                    <a:pt x="1" y="1"/>
                  </a:lnTo>
                  <a:lnTo>
                    <a:pt x="5239" y="1"/>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8"/>
            <p:cNvSpPr/>
            <p:nvPr/>
          </p:nvSpPr>
          <p:spPr>
            <a:xfrm>
              <a:off x="2082806" y="2732463"/>
              <a:ext cx="610711" cy="129633"/>
            </a:xfrm>
            <a:custGeom>
              <a:avLst/>
              <a:gdLst/>
              <a:ahLst/>
              <a:cxnLst/>
              <a:rect l="l" t="t" r="r" b="b"/>
              <a:pathLst>
                <a:path w="5314" h="1128" extrusionOk="0">
                  <a:moveTo>
                    <a:pt x="2657" y="0"/>
                  </a:moveTo>
                  <a:cubicBezTo>
                    <a:pt x="1204" y="0"/>
                    <a:pt x="1" y="251"/>
                    <a:pt x="1" y="551"/>
                  </a:cubicBezTo>
                  <a:cubicBezTo>
                    <a:pt x="1" y="877"/>
                    <a:pt x="1204" y="1128"/>
                    <a:pt x="2657" y="1128"/>
                  </a:cubicBezTo>
                  <a:cubicBezTo>
                    <a:pt x="4136" y="1128"/>
                    <a:pt x="5314" y="877"/>
                    <a:pt x="5314" y="551"/>
                  </a:cubicBezTo>
                  <a:cubicBezTo>
                    <a:pt x="5314" y="251"/>
                    <a:pt x="4136" y="0"/>
                    <a:pt x="2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8"/>
            <p:cNvSpPr/>
            <p:nvPr/>
          </p:nvSpPr>
          <p:spPr>
            <a:xfrm>
              <a:off x="2082806" y="2732463"/>
              <a:ext cx="610711" cy="129633"/>
            </a:xfrm>
            <a:custGeom>
              <a:avLst/>
              <a:gdLst/>
              <a:ahLst/>
              <a:cxnLst/>
              <a:rect l="l" t="t" r="r" b="b"/>
              <a:pathLst>
                <a:path w="5314" h="1128" fill="none" extrusionOk="0">
                  <a:moveTo>
                    <a:pt x="5314" y="551"/>
                  </a:moveTo>
                  <a:cubicBezTo>
                    <a:pt x="5314" y="877"/>
                    <a:pt x="4136" y="1128"/>
                    <a:pt x="2657" y="1128"/>
                  </a:cubicBezTo>
                  <a:cubicBezTo>
                    <a:pt x="1204" y="1128"/>
                    <a:pt x="1" y="877"/>
                    <a:pt x="1" y="551"/>
                  </a:cubicBezTo>
                  <a:cubicBezTo>
                    <a:pt x="1" y="251"/>
                    <a:pt x="1204" y="0"/>
                    <a:pt x="2657" y="0"/>
                  </a:cubicBezTo>
                  <a:cubicBezTo>
                    <a:pt x="4136" y="0"/>
                    <a:pt x="5314" y="251"/>
                    <a:pt x="5314" y="551"/>
                  </a:cubicBez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8"/>
            <p:cNvSpPr/>
            <p:nvPr/>
          </p:nvSpPr>
          <p:spPr>
            <a:xfrm>
              <a:off x="2169229" y="2700744"/>
              <a:ext cx="414879" cy="161351"/>
            </a:xfrm>
            <a:custGeom>
              <a:avLst/>
              <a:gdLst/>
              <a:ahLst/>
              <a:cxnLst/>
              <a:rect l="l" t="t" r="r" b="b"/>
              <a:pathLst>
                <a:path w="3610" h="1404" extrusionOk="0">
                  <a:moveTo>
                    <a:pt x="0" y="0"/>
                  </a:moveTo>
                  <a:lnTo>
                    <a:pt x="0" y="1028"/>
                  </a:lnTo>
                  <a:lnTo>
                    <a:pt x="0" y="1103"/>
                  </a:lnTo>
                  <a:cubicBezTo>
                    <a:pt x="0" y="1279"/>
                    <a:pt x="802" y="1404"/>
                    <a:pt x="1805" y="1404"/>
                  </a:cubicBezTo>
                  <a:cubicBezTo>
                    <a:pt x="2807" y="1404"/>
                    <a:pt x="3609" y="1279"/>
                    <a:pt x="3609" y="1103"/>
                  </a:cubicBezTo>
                  <a:lnTo>
                    <a:pt x="3609" y="1028"/>
                  </a:lnTo>
                  <a:lnTo>
                    <a:pt x="36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8"/>
            <p:cNvSpPr/>
            <p:nvPr/>
          </p:nvSpPr>
          <p:spPr>
            <a:xfrm>
              <a:off x="2169229" y="2700744"/>
              <a:ext cx="414879" cy="161351"/>
            </a:xfrm>
            <a:custGeom>
              <a:avLst/>
              <a:gdLst/>
              <a:ahLst/>
              <a:cxnLst/>
              <a:rect l="l" t="t" r="r" b="b"/>
              <a:pathLst>
                <a:path w="3610" h="1404" fill="none" extrusionOk="0">
                  <a:moveTo>
                    <a:pt x="3609" y="1028"/>
                  </a:moveTo>
                  <a:lnTo>
                    <a:pt x="3609" y="1103"/>
                  </a:lnTo>
                  <a:cubicBezTo>
                    <a:pt x="3609" y="1279"/>
                    <a:pt x="2807" y="1404"/>
                    <a:pt x="1805" y="1404"/>
                  </a:cubicBezTo>
                  <a:cubicBezTo>
                    <a:pt x="802" y="1404"/>
                    <a:pt x="0" y="1279"/>
                    <a:pt x="0" y="1103"/>
                  </a:cubicBezTo>
                  <a:lnTo>
                    <a:pt x="0" y="1028"/>
                  </a:lnTo>
                  <a:lnTo>
                    <a:pt x="0" y="0"/>
                  </a:lnTo>
                  <a:lnTo>
                    <a:pt x="3609" y="0"/>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8"/>
            <p:cNvSpPr/>
            <p:nvPr/>
          </p:nvSpPr>
          <p:spPr>
            <a:xfrm>
              <a:off x="2074187" y="2490433"/>
              <a:ext cx="602092" cy="236281"/>
            </a:xfrm>
            <a:custGeom>
              <a:avLst/>
              <a:gdLst/>
              <a:ahLst/>
              <a:cxnLst/>
              <a:rect l="l" t="t" r="r" b="b"/>
              <a:pathLst>
                <a:path w="5239" h="2056" extrusionOk="0">
                  <a:moveTo>
                    <a:pt x="0" y="1"/>
                  </a:moveTo>
                  <a:lnTo>
                    <a:pt x="0" y="1505"/>
                  </a:lnTo>
                  <a:lnTo>
                    <a:pt x="0" y="1605"/>
                  </a:lnTo>
                  <a:cubicBezTo>
                    <a:pt x="0" y="1855"/>
                    <a:pt x="1178" y="2056"/>
                    <a:pt x="2632" y="2056"/>
                  </a:cubicBezTo>
                  <a:cubicBezTo>
                    <a:pt x="4060" y="2056"/>
                    <a:pt x="5238" y="1855"/>
                    <a:pt x="5238" y="1605"/>
                  </a:cubicBezTo>
                  <a:lnTo>
                    <a:pt x="5238" y="1505"/>
                  </a:lnTo>
                  <a:lnTo>
                    <a:pt x="52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8"/>
            <p:cNvSpPr/>
            <p:nvPr/>
          </p:nvSpPr>
          <p:spPr>
            <a:xfrm>
              <a:off x="2074187" y="2490433"/>
              <a:ext cx="602092" cy="236281"/>
            </a:xfrm>
            <a:custGeom>
              <a:avLst/>
              <a:gdLst/>
              <a:ahLst/>
              <a:cxnLst/>
              <a:rect l="l" t="t" r="r" b="b"/>
              <a:pathLst>
                <a:path w="5239" h="2056" fill="none" extrusionOk="0">
                  <a:moveTo>
                    <a:pt x="5238" y="1505"/>
                  </a:moveTo>
                  <a:lnTo>
                    <a:pt x="5238" y="1605"/>
                  </a:lnTo>
                  <a:cubicBezTo>
                    <a:pt x="5238" y="1855"/>
                    <a:pt x="4060" y="2056"/>
                    <a:pt x="2632" y="2056"/>
                  </a:cubicBezTo>
                  <a:cubicBezTo>
                    <a:pt x="1178" y="2056"/>
                    <a:pt x="0" y="1855"/>
                    <a:pt x="0" y="1605"/>
                  </a:cubicBezTo>
                  <a:lnTo>
                    <a:pt x="0" y="1505"/>
                  </a:lnTo>
                  <a:lnTo>
                    <a:pt x="0" y="1"/>
                  </a:lnTo>
                  <a:lnTo>
                    <a:pt x="5238" y="1"/>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8"/>
            <p:cNvSpPr/>
            <p:nvPr/>
          </p:nvSpPr>
          <p:spPr>
            <a:xfrm>
              <a:off x="2071313" y="2424236"/>
              <a:ext cx="610711" cy="124001"/>
            </a:xfrm>
            <a:custGeom>
              <a:avLst/>
              <a:gdLst/>
              <a:ahLst/>
              <a:cxnLst/>
              <a:rect l="l" t="t" r="r" b="b"/>
              <a:pathLst>
                <a:path w="5314" h="1079" extrusionOk="0">
                  <a:moveTo>
                    <a:pt x="2657" y="0"/>
                  </a:moveTo>
                  <a:cubicBezTo>
                    <a:pt x="1178" y="0"/>
                    <a:pt x="0" y="251"/>
                    <a:pt x="0" y="552"/>
                  </a:cubicBezTo>
                  <a:cubicBezTo>
                    <a:pt x="0" y="853"/>
                    <a:pt x="1178" y="1078"/>
                    <a:pt x="2657" y="1078"/>
                  </a:cubicBezTo>
                  <a:cubicBezTo>
                    <a:pt x="4111" y="1078"/>
                    <a:pt x="5314" y="853"/>
                    <a:pt x="5314" y="552"/>
                  </a:cubicBezTo>
                  <a:cubicBezTo>
                    <a:pt x="5314" y="251"/>
                    <a:pt x="4111" y="0"/>
                    <a:pt x="2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8"/>
            <p:cNvSpPr/>
            <p:nvPr/>
          </p:nvSpPr>
          <p:spPr>
            <a:xfrm>
              <a:off x="2247033" y="2490433"/>
              <a:ext cx="259271" cy="43326"/>
            </a:xfrm>
            <a:custGeom>
              <a:avLst/>
              <a:gdLst/>
              <a:ahLst/>
              <a:cxnLst/>
              <a:rect l="l" t="t" r="r" b="b"/>
              <a:pathLst>
                <a:path w="2256" h="377" extrusionOk="0">
                  <a:moveTo>
                    <a:pt x="1128" y="1"/>
                  </a:moveTo>
                  <a:cubicBezTo>
                    <a:pt x="501" y="1"/>
                    <a:pt x="0" y="76"/>
                    <a:pt x="0" y="176"/>
                  </a:cubicBezTo>
                  <a:cubicBezTo>
                    <a:pt x="0" y="302"/>
                    <a:pt x="501" y="377"/>
                    <a:pt x="1128" y="377"/>
                  </a:cubicBezTo>
                  <a:cubicBezTo>
                    <a:pt x="1754" y="377"/>
                    <a:pt x="2256" y="302"/>
                    <a:pt x="2256" y="176"/>
                  </a:cubicBezTo>
                  <a:cubicBezTo>
                    <a:pt x="2256" y="76"/>
                    <a:pt x="1754" y="1"/>
                    <a:pt x="1128" y="1"/>
                  </a:cubicBezTo>
                  <a:close/>
                </a:path>
              </a:pathLst>
            </a:custGeom>
            <a:solidFill>
              <a:srgbClr val="00A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8"/>
            <p:cNvSpPr/>
            <p:nvPr/>
          </p:nvSpPr>
          <p:spPr>
            <a:xfrm>
              <a:off x="2071313" y="2424236"/>
              <a:ext cx="610711" cy="124001"/>
            </a:xfrm>
            <a:custGeom>
              <a:avLst/>
              <a:gdLst/>
              <a:ahLst/>
              <a:cxnLst/>
              <a:rect l="l" t="t" r="r" b="b"/>
              <a:pathLst>
                <a:path w="5314" h="1079" fill="none" extrusionOk="0">
                  <a:moveTo>
                    <a:pt x="5314" y="552"/>
                  </a:moveTo>
                  <a:cubicBezTo>
                    <a:pt x="5314" y="853"/>
                    <a:pt x="4111" y="1078"/>
                    <a:pt x="2657" y="1078"/>
                  </a:cubicBezTo>
                  <a:cubicBezTo>
                    <a:pt x="1178" y="1078"/>
                    <a:pt x="0" y="853"/>
                    <a:pt x="0" y="552"/>
                  </a:cubicBezTo>
                  <a:cubicBezTo>
                    <a:pt x="0" y="251"/>
                    <a:pt x="1178" y="0"/>
                    <a:pt x="2657" y="0"/>
                  </a:cubicBezTo>
                  <a:cubicBezTo>
                    <a:pt x="4111" y="0"/>
                    <a:pt x="5314" y="251"/>
                    <a:pt x="5314" y="552"/>
                  </a:cubicBez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8"/>
            <p:cNvSpPr/>
            <p:nvPr/>
          </p:nvSpPr>
          <p:spPr>
            <a:xfrm>
              <a:off x="2169229" y="2392517"/>
              <a:ext cx="414879" cy="161466"/>
            </a:xfrm>
            <a:custGeom>
              <a:avLst/>
              <a:gdLst/>
              <a:ahLst/>
              <a:cxnLst/>
              <a:rect l="l" t="t" r="r" b="b"/>
              <a:pathLst>
                <a:path w="3610" h="1405" extrusionOk="0">
                  <a:moveTo>
                    <a:pt x="0" y="1"/>
                  </a:moveTo>
                  <a:lnTo>
                    <a:pt x="0" y="1028"/>
                  </a:lnTo>
                  <a:lnTo>
                    <a:pt x="0" y="1103"/>
                  </a:lnTo>
                  <a:cubicBezTo>
                    <a:pt x="0" y="1279"/>
                    <a:pt x="802" y="1404"/>
                    <a:pt x="1805" y="1404"/>
                  </a:cubicBezTo>
                  <a:cubicBezTo>
                    <a:pt x="2807" y="1404"/>
                    <a:pt x="3609" y="1279"/>
                    <a:pt x="3609" y="1103"/>
                  </a:cubicBezTo>
                  <a:lnTo>
                    <a:pt x="3609" y="1028"/>
                  </a:lnTo>
                  <a:lnTo>
                    <a:pt x="3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8"/>
            <p:cNvSpPr/>
            <p:nvPr/>
          </p:nvSpPr>
          <p:spPr>
            <a:xfrm>
              <a:off x="2169229" y="2392517"/>
              <a:ext cx="414879" cy="161466"/>
            </a:xfrm>
            <a:custGeom>
              <a:avLst/>
              <a:gdLst/>
              <a:ahLst/>
              <a:cxnLst/>
              <a:rect l="l" t="t" r="r" b="b"/>
              <a:pathLst>
                <a:path w="3610" h="1405" fill="none" extrusionOk="0">
                  <a:moveTo>
                    <a:pt x="3609" y="1028"/>
                  </a:moveTo>
                  <a:lnTo>
                    <a:pt x="3609" y="1103"/>
                  </a:lnTo>
                  <a:cubicBezTo>
                    <a:pt x="3609" y="1279"/>
                    <a:pt x="2807" y="1404"/>
                    <a:pt x="1805" y="1404"/>
                  </a:cubicBezTo>
                  <a:cubicBezTo>
                    <a:pt x="802" y="1404"/>
                    <a:pt x="0" y="1279"/>
                    <a:pt x="0" y="1103"/>
                  </a:cubicBezTo>
                  <a:lnTo>
                    <a:pt x="0" y="1028"/>
                  </a:lnTo>
                  <a:lnTo>
                    <a:pt x="0" y="1"/>
                  </a:lnTo>
                  <a:lnTo>
                    <a:pt x="3609" y="1"/>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8"/>
            <p:cNvSpPr/>
            <p:nvPr/>
          </p:nvSpPr>
          <p:spPr>
            <a:xfrm>
              <a:off x="2074187" y="2182320"/>
              <a:ext cx="602092" cy="236281"/>
            </a:xfrm>
            <a:custGeom>
              <a:avLst/>
              <a:gdLst/>
              <a:ahLst/>
              <a:cxnLst/>
              <a:rect l="l" t="t" r="r" b="b"/>
              <a:pathLst>
                <a:path w="5239" h="2056" extrusionOk="0">
                  <a:moveTo>
                    <a:pt x="0" y="0"/>
                  </a:moveTo>
                  <a:lnTo>
                    <a:pt x="0" y="1504"/>
                  </a:lnTo>
                  <a:lnTo>
                    <a:pt x="0" y="1604"/>
                  </a:lnTo>
                  <a:cubicBezTo>
                    <a:pt x="0" y="1855"/>
                    <a:pt x="1178" y="2055"/>
                    <a:pt x="2632" y="2055"/>
                  </a:cubicBezTo>
                  <a:cubicBezTo>
                    <a:pt x="4060" y="2055"/>
                    <a:pt x="5238" y="1855"/>
                    <a:pt x="5238" y="1604"/>
                  </a:cubicBezTo>
                  <a:lnTo>
                    <a:pt x="5238" y="1504"/>
                  </a:lnTo>
                  <a:lnTo>
                    <a:pt x="52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8"/>
            <p:cNvSpPr/>
            <p:nvPr/>
          </p:nvSpPr>
          <p:spPr>
            <a:xfrm>
              <a:off x="2074187" y="2182320"/>
              <a:ext cx="602092" cy="236281"/>
            </a:xfrm>
            <a:custGeom>
              <a:avLst/>
              <a:gdLst/>
              <a:ahLst/>
              <a:cxnLst/>
              <a:rect l="l" t="t" r="r" b="b"/>
              <a:pathLst>
                <a:path w="5239" h="2056" fill="none" extrusionOk="0">
                  <a:moveTo>
                    <a:pt x="5238" y="1504"/>
                  </a:moveTo>
                  <a:lnTo>
                    <a:pt x="5238" y="1604"/>
                  </a:lnTo>
                  <a:cubicBezTo>
                    <a:pt x="5238" y="1855"/>
                    <a:pt x="4060" y="2055"/>
                    <a:pt x="2632" y="2055"/>
                  </a:cubicBezTo>
                  <a:cubicBezTo>
                    <a:pt x="1178" y="2055"/>
                    <a:pt x="0" y="1855"/>
                    <a:pt x="0" y="1604"/>
                  </a:cubicBezTo>
                  <a:lnTo>
                    <a:pt x="0" y="1504"/>
                  </a:lnTo>
                  <a:lnTo>
                    <a:pt x="0" y="0"/>
                  </a:lnTo>
                  <a:lnTo>
                    <a:pt x="5238" y="0"/>
                  </a:ln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8"/>
            <p:cNvSpPr/>
            <p:nvPr/>
          </p:nvSpPr>
          <p:spPr>
            <a:xfrm>
              <a:off x="2071313" y="2116009"/>
              <a:ext cx="610711" cy="121128"/>
            </a:xfrm>
            <a:custGeom>
              <a:avLst/>
              <a:gdLst/>
              <a:ahLst/>
              <a:cxnLst/>
              <a:rect l="l" t="t" r="r" b="b"/>
              <a:pathLst>
                <a:path w="5314" h="1054" extrusionOk="0">
                  <a:moveTo>
                    <a:pt x="2657" y="1"/>
                  </a:moveTo>
                  <a:cubicBezTo>
                    <a:pt x="1178" y="1"/>
                    <a:pt x="0" y="226"/>
                    <a:pt x="0" y="527"/>
                  </a:cubicBezTo>
                  <a:cubicBezTo>
                    <a:pt x="0" y="803"/>
                    <a:pt x="1178" y="1053"/>
                    <a:pt x="2657" y="1053"/>
                  </a:cubicBezTo>
                  <a:cubicBezTo>
                    <a:pt x="4111" y="1053"/>
                    <a:pt x="5314" y="803"/>
                    <a:pt x="5314" y="527"/>
                  </a:cubicBezTo>
                  <a:cubicBezTo>
                    <a:pt x="5314" y="226"/>
                    <a:pt x="4111" y="1"/>
                    <a:pt x="26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8"/>
            <p:cNvSpPr/>
            <p:nvPr/>
          </p:nvSpPr>
          <p:spPr>
            <a:xfrm>
              <a:off x="2071313" y="2116009"/>
              <a:ext cx="610711" cy="121128"/>
            </a:xfrm>
            <a:custGeom>
              <a:avLst/>
              <a:gdLst/>
              <a:ahLst/>
              <a:cxnLst/>
              <a:rect l="l" t="t" r="r" b="b"/>
              <a:pathLst>
                <a:path w="5314" h="1054" fill="none" extrusionOk="0">
                  <a:moveTo>
                    <a:pt x="5314" y="527"/>
                  </a:moveTo>
                  <a:cubicBezTo>
                    <a:pt x="5314" y="803"/>
                    <a:pt x="4111" y="1053"/>
                    <a:pt x="2657" y="1053"/>
                  </a:cubicBezTo>
                  <a:cubicBezTo>
                    <a:pt x="1178" y="1053"/>
                    <a:pt x="0" y="803"/>
                    <a:pt x="0" y="527"/>
                  </a:cubicBezTo>
                  <a:cubicBezTo>
                    <a:pt x="0" y="226"/>
                    <a:pt x="1178" y="1"/>
                    <a:pt x="2657" y="1"/>
                  </a:cubicBezTo>
                  <a:cubicBezTo>
                    <a:pt x="4111" y="1"/>
                    <a:pt x="5314" y="226"/>
                    <a:pt x="5314" y="527"/>
                  </a:cubicBezTo>
                  <a:close/>
                </a:path>
              </a:pathLst>
            </a:custGeom>
            <a:noFill/>
            <a:ln w="19050"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8"/>
            <p:cNvSpPr/>
            <p:nvPr/>
          </p:nvSpPr>
          <p:spPr>
            <a:xfrm>
              <a:off x="2247033" y="2162094"/>
              <a:ext cx="259271" cy="43326"/>
            </a:xfrm>
            <a:custGeom>
              <a:avLst/>
              <a:gdLst/>
              <a:ahLst/>
              <a:cxnLst/>
              <a:rect l="l" t="t" r="r" b="b"/>
              <a:pathLst>
                <a:path w="2256" h="377" extrusionOk="0">
                  <a:moveTo>
                    <a:pt x="1128" y="1"/>
                  </a:moveTo>
                  <a:cubicBezTo>
                    <a:pt x="501" y="1"/>
                    <a:pt x="0" y="76"/>
                    <a:pt x="0" y="176"/>
                  </a:cubicBezTo>
                  <a:cubicBezTo>
                    <a:pt x="0" y="301"/>
                    <a:pt x="501" y="377"/>
                    <a:pt x="1128" y="377"/>
                  </a:cubicBezTo>
                  <a:cubicBezTo>
                    <a:pt x="1754" y="377"/>
                    <a:pt x="2256" y="301"/>
                    <a:pt x="2256" y="176"/>
                  </a:cubicBezTo>
                  <a:cubicBezTo>
                    <a:pt x="2256" y="76"/>
                    <a:pt x="1754"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5341549" y="1411764"/>
            <a:ext cx="4592754" cy="769441"/>
          </a:xfrm>
          <a:prstGeom prst="rect">
            <a:avLst/>
          </a:prstGeom>
          <a:noFill/>
        </p:spPr>
        <p:txBody>
          <a:bodyPr wrap="square" rtlCol="0">
            <a:spAutoFit/>
          </a:bodyPr>
          <a:lstStyle/>
          <a:p>
            <a:r>
              <a:rPr lang="vi-VN" sz="4400" dirty="0">
                <a:solidFill>
                  <a:schemeClr val="tx1"/>
                </a:solidFill>
              </a:rPr>
              <a:t>CHƯƠNG 1:</a:t>
            </a:r>
            <a:endParaRPr lang="en-US" sz="4400" dirty="0">
              <a:solidFill>
                <a:schemeClr val="tx1"/>
              </a:solidFill>
              <a:latin typeface=".VnVogue" panose="020B7200000000000000" pitchFamily="34" charset="0"/>
            </a:endParaRPr>
          </a:p>
        </p:txBody>
      </p:sp>
      <p:pic>
        <p:nvPicPr>
          <p:cNvPr id="1026" name="Picture 2" descr="Entity framework là gì? Kiến thức cơ bản về Entity frame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89" y="1256724"/>
            <a:ext cx="4961129" cy="285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9"/>
          <p:cNvSpPr txBox="1">
            <a:spLocks noGrp="1"/>
          </p:cNvSpPr>
          <p:nvPr>
            <p:ph type="title"/>
          </p:nvPr>
        </p:nvSpPr>
        <p:spPr>
          <a:xfrm>
            <a:off x="2747558" y="553490"/>
            <a:ext cx="7704000" cy="488400"/>
          </a:xfrm>
          <a:prstGeom prst="rect">
            <a:avLst/>
          </a:prstGeom>
        </p:spPr>
        <p:txBody>
          <a:bodyPr spcFirstLastPara="1" wrap="square" lIns="0" tIns="0" rIns="0" bIns="0" anchor="t" anchorCtr="0">
            <a:noAutofit/>
          </a:bodyPr>
          <a:lstStyle/>
          <a:p>
            <a:pPr lvl="1"/>
            <a:r>
              <a:rPr lang="en-US" b="1" dirty="0" smtClean="0">
                <a:latin typeface="Roboto" panose="020B0604020202020204" charset="0"/>
                <a:ea typeface="Roboto" panose="020B0604020202020204" charset="0"/>
              </a:rPr>
              <a:t>GIỚI THIỆU VỀ ĐỀ TÀI</a:t>
            </a:r>
            <a:endParaRPr lang="en-US" b="1" dirty="0">
              <a:latin typeface="Roboto" panose="020B0604020202020204" charset="0"/>
              <a:ea typeface="Roboto" panose="020B0604020202020204" charset="0"/>
            </a:endParaRPr>
          </a:p>
        </p:txBody>
      </p:sp>
      <p:sp>
        <p:nvSpPr>
          <p:cNvPr id="1937" name="Google Shape;1937;p29"/>
          <p:cNvSpPr txBox="1">
            <a:spLocks noGrp="1"/>
          </p:cNvSpPr>
          <p:nvPr>
            <p:ph type="subTitle" idx="1"/>
          </p:nvPr>
        </p:nvSpPr>
        <p:spPr>
          <a:xfrm>
            <a:off x="1004732" y="1359056"/>
            <a:ext cx="6872653" cy="1484616"/>
          </a:xfrm>
          <a:prstGeom prst="rect">
            <a:avLst/>
          </a:prstGeom>
        </p:spPr>
        <p:txBody>
          <a:bodyPr spcFirstLastPara="1" wrap="square" lIns="0" tIns="0" rIns="0" bIns="0" anchor="ctr" anchorCtr="0">
            <a:noAutofit/>
          </a:bodyPr>
          <a:lstStyle/>
          <a:p>
            <a:pPr marL="0" lvl="0" indent="0" algn="just"/>
            <a:r>
              <a:rPr lang="en-US" dirty="0" smtClean="0"/>
              <a:t>     </a:t>
            </a:r>
            <a:r>
              <a:rPr lang="vi-VN" dirty="0" smtClean="0"/>
              <a:t>Với </a:t>
            </a:r>
            <a:r>
              <a:rPr lang="vi-VN" dirty="0"/>
              <a:t>sự phát triển của công nghệ thông tin, Entity Framework </a:t>
            </a:r>
            <a:r>
              <a:rPr lang="vi-VN" dirty="0" smtClean="0"/>
              <a:t>trở </a:t>
            </a:r>
            <a:r>
              <a:rPr lang="vi-VN" dirty="0"/>
              <a:t>thành công cụ quan trọng giúp lập trình viên tương tác với cơ sở dữ liệu hiệu quả. Đề tài “Tìm hiểu Entity Framework – Xây dựng ứng dụng minh họa” tập </a:t>
            </a:r>
            <a:r>
              <a:rPr lang="vi-VN" dirty="0" smtClean="0"/>
              <a:t>trung</a:t>
            </a:r>
            <a:r>
              <a:rPr lang="en-US" dirty="0" smtClean="0"/>
              <a:t> </a:t>
            </a:r>
            <a:r>
              <a:rPr lang="vi-VN" dirty="0" smtClean="0"/>
              <a:t>nghiên </a:t>
            </a:r>
            <a:r>
              <a:rPr lang="vi-VN" dirty="0"/>
              <a:t>cứu chuyên sâu về </a:t>
            </a:r>
            <a:r>
              <a:rPr lang="vi-VN" dirty="0" smtClean="0"/>
              <a:t>E</a:t>
            </a:r>
            <a:r>
              <a:rPr lang="en-US" dirty="0" err="1" smtClean="0"/>
              <a:t>ntity</a:t>
            </a:r>
            <a:r>
              <a:rPr lang="en-US" dirty="0" smtClean="0"/>
              <a:t> Framework</a:t>
            </a:r>
            <a:r>
              <a:rPr lang="vi-VN" dirty="0" smtClean="0"/>
              <a:t> </a:t>
            </a:r>
            <a:r>
              <a:rPr lang="vi-VN" dirty="0"/>
              <a:t>và ứng dụng vào xây dựng chương trình quản lý khách sạn, triển khai các chức năng như quản lý khách hàng, phòng, đặt phòng và thống kê doanh thu.</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7">
                                            <p:txEl>
                                              <p:pRg st="0" end="0"/>
                                            </p:txEl>
                                          </p:spTgt>
                                        </p:tgtEl>
                                        <p:attrNameLst>
                                          <p:attrName>style.visibility</p:attrName>
                                        </p:attrNameLst>
                                      </p:cBhvr>
                                      <p:to>
                                        <p:strVal val="visible"/>
                                      </p:to>
                                    </p:set>
                                    <p:animEffect transition="in" filter="fade">
                                      <p:cBhvr>
                                        <p:cTn id="7" dur="1000"/>
                                        <p:tgtEl>
                                          <p:spTgt spid="1937">
                                            <p:txEl>
                                              <p:pRg st="0" end="0"/>
                                            </p:txEl>
                                          </p:spTgt>
                                        </p:tgtEl>
                                      </p:cBhvr>
                                    </p:animEffect>
                                    <p:anim calcmode="lin" valueType="num">
                                      <p:cBhvr>
                                        <p:cTn id="8" dur="1000" fill="hold"/>
                                        <p:tgtEl>
                                          <p:spTgt spid="19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3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9"/>
          <p:cNvSpPr txBox="1">
            <a:spLocks noGrp="1"/>
          </p:cNvSpPr>
          <p:nvPr>
            <p:ph type="title"/>
          </p:nvPr>
        </p:nvSpPr>
        <p:spPr>
          <a:xfrm>
            <a:off x="2158278" y="506076"/>
            <a:ext cx="7704000" cy="488400"/>
          </a:xfrm>
          <a:prstGeom prst="rect">
            <a:avLst/>
          </a:prstGeom>
        </p:spPr>
        <p:txBody>
          <a:bodyPr spcFirstLastPara="1" wrap="square" lIns="0" tIns="0" rIns="0" bIns="0" anchor="t" anchorCtr="0">
            <a:noAutofit/>
          </a:bodyPr>
          <a:lstStyle/>
          <a:p>
            <a:pPr lvl="1"/>
            <a:r>
              <a:rPr lang="en-US" b="1" dirty="0" smtClean="0">
                <a:latin typeface="Roboto" panose="020B0604020202020204" charset="0"/>
                <a:ea typeface="Roboto" panose="020B0604020202020204" charset="0"/>
              </a:rPr>
              <a:t>TÍNH CẤP THIẾT CỦA ĐỀ TÀI</a:t>
            </a:r>
            <a:endParaRPr lang="en-US" b="1" dirty="0">
              <a:latin typeface="Roboto" panose="020B0604020202020204" charset="0"/>
              <a:ea typeface="Roboto" panose="020B0604020202020204" charset="0"/>
            </a:endParaRPr>
          </a:p>
        </p:txBody>
      </p:sp>
      <p:sp>
        <p:nvSpPr>
          <p:cNvPr id="1937" name="Google Shape;1937;p29"/>
          <p:cNvSpPr txBox="1">
            <a:spLocks noGrp="1"/>
          </p:cNvSpPr>
          <p:nvPr>
            <p:ph type="subTitle" idx="1"/>
          </p:nvPr>
        </p:nvSpPr>
        <p:spPr>
          <a:xfrm>
            <a:off x="4672546" y="1185897"/>
            <a:ext cx="3990548" cy="2464363"/>
          </a:xfrm>
          <a:prstGeom prst="rect">
            <a:avLst/>
          </a:prstGeom>
        </p:spPr>
        <p:txBody>
          <a:bodyPr spcFirstLastPara="1" wrap="square" lIns="0" tIns="0" rIns="0" bIns="0" anchor="ctr" anchorCtr="0">
            <a:noAutofit/>
          </a:bodyPr>
          <a:lstStyle/>
          <a:p>
            <a:pPr marL="0" lvl="0" indent="0" algn="just"/>
            <a:r>
              <a:rPr lang="en-US" dirty="0" smtClean="0"/>
              <a:t>     </a:t>
            </a:r>
            <a:r>
              <a:rPr lang="vi-VN" dirty="0"/>
              <a:t>Quản lý khách sạn thủ công hoặc bằng Excel thường gặp nhiều hạn chế như sai sót dữ liệu, tốn thời gian, và khó mở rộng hệ thống. Entity Framework cung cấp giải pháp hiệu quả với khả năng tự động ánh xạ dữ liệu, giảm phức tạp và tăng hiệu suất. Do đó, việc ứng dụng Entity Framework vào xây dựng phần mềm quản lý khách sạn là cần thiết và có tính thực tiễn cao.</a:t>
            </a:r>
            <a:endParaRPr dirty="0"/>
          </a:p>
        </p:txBody>
      </p:sp>
      <p:pic>
        <p:nvPicPr>
          <p:cNvPr id="2050" name="Picture 2" descr="The Power Of Urgency: Tactics To Create A Sense Of FOMO And Drive Sa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62" y="1347893"/>
            <a:ext cx="3840692" cy="214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6229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7">
                                            <p:txEl>
                                              <p:pRg st="0" end="0"/>
                                            </p:txEl>
                                          </p:spTgt>
                                        </p:tgtEl>
                                        <p:attrNameLst>
                                          <p:attrName>style.visibility</p:attrName>
                                        </p:attrNameLst>
                                      </p:cBhvr>
                                      <p:to>
                                        <p:strVal val="visible"/>
                                      </p:to>
                                    </p:set>
                                    <p:animEffect transition="in" filter="fade">
                                      <p:cBhvr>
                                        <p:cTn id="7" dur="1000"/>
                                        <p:tgtEl>
                                          <p:spTgt spid="1937">
                                            <p:txEl>
                                              <p:pRg st="0" end="0"/>
                                            </p:txEl>
                                          </p:spTgt>
                                        </p:tgtEl>
                                      </p:cBhvr>
                                    </p:animEffect>
                                    <p:anim calcmode="lin" valueType="num">
                                      <p:cBhvr>
                                        <p:cTn id="8" dur="1000" fill="hold"/>
                                        <p:tgtEl>
                                          <p:spTgt spid="19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3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9"/>
          <p:cNvSpPr txBox="1">
            <a:spLocks noGrp="1"/>
          </p:cNvSpPr>
          <p:nvPr>
            <p:ph type="title"/>
          </p:nvPr>
        </p:nvSpPr>
        <p:spPr>
          <a:xfrm>
            <a:off x="2506132" y="506076"/>
            <a:ext cx="7539025" cy="488400"/>
          </a:xfrm>
          <a:prstGeom prst="rect">
            <a:avLst/>
          </a:prstGeom>
        </p:spPr>
        <p:txBody>
          <a:bodyPr spcFirstLastPara="1" wrap="square" lIns="0" tIns="0" rIns="0" bIns="0" anchor="t" anchorCtr="0">
            <a:noAutofit/>
          </a:bodyPr>
          <a:lstStyle/>
          <a:p>
            <a:pPr lvl="1"/>
            <a:r>
              <a:rPr lang="en-US" b="1" dirty="0" smtClean="0">
                <a:latin typeface="Roboto" panose="020B0604020202020204" charset="0"/>
                <a:ea typeface="Roboto" panose="020B0604020202020204" charset="0"/>
              </a:rPr>
              <a:t>MỤC TIÊU NGHIÊN CỨU</a:t>
            </a:r>
            <a:endParaRPr lang="en-US" b="1" dirty="0">
              <a:latin typeface="Roboto" panose="020B0604020202020204" charset="0"/>
              <a:ea typeface="Roboto" panose="020B0604020202020204" charset="0"/>
            </a:endParaRPr>
          </a:p>
        </p:txBody>
      </p:sp>
      <p:sp>
        <p:nvSpPr>
          <p:cNvPr id="1937" name="Google Shape;1937;p29"/>
          <p:cNvSpPr txBox="1">
            <a:spLocks noGrp="1"/>
          </p:cNvSpPr>
          <p:nvPr>
            <p:ph type="subTitle" idx="1"/>
          </p:nvPr>
        </p:nvSpPr>
        <p:spPr>
          <a:xfrm>
            <a:off x="1665185" y="994476"/>
            <a:ext cx="5548415" cy="2039977"/>
          </a:xfrm>
          <a:prstGeom prst="rect">
            <a:avLst/>
          </a:prstGeom>
        </p:spPr>
        <p:txBody>
          <a:bodyPr spcFirstLastPara="1" wrap="square" lIns="0" tIns="0" rIns="0" bIns="0" anchor="ctr" anchorCtr="0">
            <a:noAutofit/>
          </a:bodyPr>
          <a:lstStyle/>
          <a:p>
            <a:pPr marL="0" lvl="0" indent="0" algn="just"/>
            <a:r>
              <a:rPr lang="en-US" dirty="0" smtClean="0"/>
              <a:t>    </a:t>
            </a:r>
            <a:r>
              <a:rPr lang="vi-VN" dirty="0" smtClean="0"/>
              <a:t>Nghiên </a:t>
            </a:r>
            <a:r>
              <a:rPr lang="vi-VN" dirty="0"/>
              <a:t>cứu Entity Framework, các phương pháp làm việc (Database-First, Code-First, Model-First) và ứng dụng vào xây dựng phần mềm quản lý khách sạn. Phần mềm bao gồm các chức năng quản lý khách hàng, phòng, </a:t>
            </a:r>
            <a:r>
              <a:rPr lang="vi-VN" dirty="0" smtClean="0"/>
              <a:t>đặt/</a:t>
            </a:r>
            <a:r>
              <a:rPr lang="en-US" dirty="0" err="1" smtClean="0"/>
              <a:t>thanh</a:t>
            </a:r>
            <a:r>
              <a:rPr lang="en-US" dirty="0" smtClean="0"/>
              <a:t> </a:t>
            </a:r>
            <a:r>
              <a:rPr lang="en-US" dirty="0" err="1" smtClean="0"/>
              <a:t>toán</a:t>
            </a:r>
            <a:r>
              <a:rPr lang="vi-VN" dirty="0" smtClean="0"/>
              <a:t>, </a:t>
            </a:r>
            <a:r>
              <a:rPr lang="vi-VN" dirty="0"/>
              <a:t>thống kê doanh thu và xuất báo cáo, phát triển trên Windows Forms kết nối SQL Server.</a:t>
            </a:r>
            <a:endParaRPr dirty="0"/>
          </a:p>
        </p:txBody>
      </p:sp>
    </p:spTree>
    <p:extLst>
      <p:ext uri="{BB962C8B-B14F-4D97-AF65-F5344CB8AC3E}">
        <p14:creationId xmlns:p14="http://schemas.microsoft.com/office/powerpoint/2010/main" val="4073059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7">
                                            <p:txEl>
                                              <p:pRg st="0" end="0"/>
                                            </p:txEl>
                                          </p:spTgt>
                                        </p:tgtEl>
                                        <p:attrNameLst>
                                          <p:attrName>style.visibility</p:attrName>
                                        </p:attrNameLst>
                                      </p:cBhvr>
                                      <p:to>
                                        <p:strVal val="visible"/>
                                      </p:to>
                                    </p:set>
                                    <p:animEffect transition="in" filter="fade">
                                      <p:cBhvr>
                                        <p:cTn id="7" dur="1000"/>
                                        <p:tgtEl>
                                          <p:spTgt spid="1937">
                                            <p:txEl>
                                              <p:pRg st="0" end="0"/>
                                            </p:txEl>
                                          </p:spTgt>
                                        </p:tgtEl>
                                      </p:cBhvr>
                                    </p:animEffect>
                                    <p:anim calcmode="lin" valueType="num">
                                      <p:cBhvr>
                                        <p:cTn id="8" dur="1000" fill="hold"/>
                                        <p:tgtEl>
                                          <p:spTgt spid="19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3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9"/>
          <p:cNvSpPr txBox="1">
            <a:spLocks noGrp="1"/>
          </p:cNvSpPr>
          <p:nvPr>
            <p:ph type="title"/>
          </p:nvPr>
        </p:nvSpPr>
        <p:spPr>
          <a:xfrm>
            <a:off x="1998134" y="506076"/>
            <a:ext cx="8047024" cy="488400"/>
          </a:xfrm>
          <a:prstGeom prst="rect">
            <a:avLst/>
          </a:prstGeom>
        </p:spPr>
        <p:txBody>
          <a:bodyPr spcFirstLastPara="1" wrap="square" lIns="0" tIns="0" rIns="0" bIns="0" anchor="t" anchorCtr="0">
            <a:noAutofit/>
          </a:bodyPr>
          <a:lstStyle/>
          <a:p>
            <a:pPr lvl="1"/>
            <a:r>
              <a:rPr lang="en-US" b="1" dirty="0" smtClean="0">
                <a:latin typeface="Roboto" panose="020B0604020202020204" charset="0"/>
                <a:ea typeface="Roboto" panose="020B0604020202020204" charset="0"/>
              </a:rPr>
              <a:t>PHƯƠNG PHÁP NGHIÊN CỨU</a:t>
            </a:r>
            <a:endParaRPr lang="en-US" b="1" dirty="0">
              <a:latin typeface="Roboto" panose="020B0604020202020204" charset="0"/>
              <a:ea typeface="Roboto" panose="020B0604020202020204" charset="0"/>
            </a:endParaRPr>
          </a:p>
        </p:txBody>
      </p:sp>
      <p:sp>
        <p:nvSpPr>
          <p:cNvPr id="1937" name="Google Shape;1937;p29"/>
          <p:cNvSpPr txBox="1">
            <a:spLocks noGrp="1"/>
          </p:cNvSpPr>
          <p:nvPr>
            <p:ph type="subTitle" idx="1"/>
          </p:nvPr>
        </p:nvSpPr>
        <p:spPr>
          <a:xfrm>
            <a:off x="981080" y="1163809"/>
            <a:ext cx="4482460" cy="2039977"/>
          </a:xfrm>
          <a:prstGeom prst="rect">
            <a:avLst/>
          </a:prstGeom>
        </p:spPr>
        <p:txBody>
          <a:bodyPr spcFirstLastPara="1" wrap="square" lIns="0" tIns="0" rIns="0" bIns="0" anchor="ctr" anchorCtr="0">
            <a:noAutofit/>
          </a:bodyPr>
          <a:lstStyle/>
          <a:p>
            <a:pPr marL="0" lvl="0" indent="0" algn="just"/>
            <a:r>
              <a:rPr lang="en-US" dirty="0" smtClean="0"/>
              <a:t>    </a:t>
            </a:r>
            <a:r>
              <a:rPr lang="vi-VN" dirty="0" smtClean="0"/>
              <a:t>Nghiên </a:t>
            </a:r>
            <a:r>
              <a:rPr lang="vi-VN" dirty="0"/>
              <a:t>cứu Entity Framework, các phương pháp làm việc (Database-First, Code-First, Model-First) và ứng dụng vào xây dựng phần mềm quản lý khách sạn. Phần mềm bao gồm các chức năng quản lý khách hàng, phòng, </a:t>
            </a:r>
            <a:r>
              <a:rPr lang="vi-VN" dirty="0" smtClean="0"/>
              <a:t>đặt/</a:t>
            </a:r>
            <a:r>
              <a:rPr lang="en-US" dirty="0" err="1" smtClean="0"/>
              <a:t>thanh</a:t>
            </a:r>
            <a:r>
              <a:rPr lang="en-US" dirty="0" smtClean="0"/>
              <a:t> </a:t>
            </a:r>
            <a:r>
              <a:rPr lang="en-US" dirty="0" err="1" smtClean="0"/>
              <a:t>toán</a:t>
            </a:r>
            <a:r>
              <a:rPr lang="vi-VN" dirty="0" smtClean="0"/>
              <a:t>, </a:t>
            </a:r>
            <a:r>
              <a:rPr lang="vi-VN" dirty="0"/>
              <a:t>thống kê doanh thu và xuất báo cáo, phát triển trên Windows Forms kết nối SQL Server.</a:t>
            </a:r>
            <a:endParaRPr dirty="0"/>
          </a:p>
        </p:txBody>
      </p:sp>
      <p:pic>
        <p:nvPicPr>
          <p:cNvPr id="4098" name="Picture 2" descr="Solution-focused therapy: The power of language – Michael D. McV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040" y="1307402"/>
            <a:ext cx="2819400" cy="204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477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7">
                                            <p:txEl>
                                              <p:pRg st="0" end="0"/>
                                            </p:txEl>
                                          </p:spTgt>
                                        </p:tgtEl>
                                        <p:attrNameLst>
                                          <p:attrName>style.visibility</p:attrName>
                                        </p:attrNameLst>
                                      </p:cBhvr>
                                      <p:to>
                                        <p:strVal val="visible"/>
                                      </p:to>
                                    </p:set>
                                    <p:animEffect transition="in" filter="fade">
                                      <p:cBhvr>
                                        <p:cTn id="7" dur="1000"/>
                                        <p:tgtEl>
                                          <p:spTgt spid="1937">
                                            <p:txEl>
                                              <p:pRg st="0" end="0"/>
                                            </p:txEl>
                                          </p:spTgt>
                                        </p:tgtEl>
                                      </p:cBhvr>
                                    </p:animEffect>
                                    <p:anim calcmode="lin" valueType="num">
                                      <p:cBhvr>
                                        <p:cTn id="8" dur="1000" fill="hold"/>
                                        <p:tgtEl>
                                          <p:spTgt spid="19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3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7" grpId="0" build="p"/>
    </p:bldLst>
  </p:timing>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698</TotalTime>
  <Words>1876</Words>
  <Application>Microsoft Office PowerPoint</Application>
  <PresentationFormat>On-screen Show (16:9)</PresentationFormat>
  <Paragraphs>186</Paragraphs>
  <Slides>47</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Bebas Neue</vt:lpstr>
      <vt:lpstr>Yu Gothic Light</vt:lpstr>
      <vt:lpstr>Tahoma</vt:lpstr>
      <vt:lpstr>.VnVogue</vt:lpstr>
      <vt:lpstr>Roboto</vt:lpstr>
      <vt:lpstr>Times New Roman</vt:lpstr>
      <vt:lpstr>Arial</vt:lpstr>
      <vt:lpstr>Calibri</vt:lpstr>
      <vt:lpstr>Computer Science Proposal by Slidesgo</vt:lpstr>
      <vt:lpstr>PowerPoint Presentation</vt:lpstr>
      <vt:lpstr>PowerPoint Presentation</vt:lpstr>
      <vt:lpstr> Đối tượng nghiên cứu</vt:lpstr>
      <vt:lpstr>MỞ ĐẦU </vt:lpstr>
      <vt:lpstr>TỔNG QUAN</vt:lpstr>
      <vt:lpstr>GIỚI THIỆU VỀ ĐỀ TÀI</vt:lpstr>
      <vt:lpstr>TÍNH CẤP THIẾT CỦA ĐỀ TÀI</vt:lpstr>
      <vt:lpstr>MỤC TIÊU NGHIÊN CỨU</vt:lpstr>
      <vt:lpstr>PHƯƠNG PHÁP NGHIÊN CỨU</vt:lpstr>
      <vt:lpstr>PowerPoint Presentation</vt:lpstr>
      <vt:lpstr>NGÔN NGỮ 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PHÁT BIỂU BÀI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Ưu Nhược điểm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Nguyen</cp:lastModifiedBy>
  <cp:revision>66</cp:revision>
  <dcterms:modified xsi:type="dcterms:W3CDTF">2024-12-31T08:24:55Z</dcterms:modified>
</cp:coreProperties>
</file>